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60"/>
  </p:normalViewPr>
  <p:slideViewPr>
    <p:cSldViewPr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25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795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19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225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075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6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91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3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29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09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65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67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00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63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15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F0228A-5883-4C1A-A085-F5128922011F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607D94-AB03-4BC0-BDEC-BE732FC3AA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91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78DC6-0618-455D-B773-AAD1E855B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sp3d contourW="12700">
            <a:contourClr>
              <a:schemeClr val="tx2"/>
            </a:contourClr>
          </a:sp3d>
        </p:spPr>
        <p:txBody>
          <a:bodyPr/>
          <a:lstStyle/>
          <a:p>
            <a:r>
              <a:rPr lang="nl-NL" dirty="0"/>
              <a:t>AMSTERDAM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F3FDED-3370-41C6-9E74-E9E9D6CD6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attFill prst="pct20">
            <a:fgClr>
              <a:srgbClr val="00B050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 extrusionH="38100" contourW="12700">
            <a:contourClr>
              <a:schemeClr val="tx2"/>
            </a:contourClr>
          </a:sp3d>
        </p:spPr>
        <p:txBody>
          <a:bodyPr>
            <a:normAutofit/>
          </a:bodyPr>
          <a:lstStyle/>
          <a:p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Vijf Genealogieën komen enkele jaren voor in Amsterdam.</a:t>
            </a:r>
            <a:b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Deze dia’s zijn uit ons bestand</a:t>
            </a:r>
            <a:b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Amsterdam Reserve</a:t>
            </a:r>
          </a:p>
        </p:txBody>
      </p:sp>
    </p:spTree>
    <p:extLst>
      <p:ext uri="{BB962C8B-B14F-4D97-AF65-F5344CB8AC3E}">
        <p14:creationId xmlns:p14="http://schemas.microsoft.com/office/powerpoint/2010/main" val="258683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7A0DCE2-277F-449F-A862-1A67869B6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762000"/>
            <a:ext cx="6896100" cy="5334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91CA26B-EBB3-4AC4-84A8-7BF9A36AC1CD}"/>
              </a:ext>
            </a:extLst>
          </p:cNvPr>
          <p:cNvSpPr txBox="1"/>
          <p:nvPr/>
        </p:nvSpPr>
        <p:spPr>
          <a:xfrm>
            <a:off x="8616280" y="1628800"/>
            <a:ext cx="2520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Zoals op nevenstaande afbeelding te lezen is, in 1334 geschreven Bijbelvertaling door Maarten Luther, de kerkhervormer. Het is goed kennis te nemen van de vluchtmotieven c.q. de trek van Zuid- naar Noord-Nederland om te kunnen begrijpen waar en wanneer een aantal van onze </a:t>
            </a:r>
            <a:r>
              <a:rPr lang="nl-NL" b="1" dirty="0" err="1">
                <a:solidFill>
                  <a:srgbClr val="7030A0"/>
                </a:solidFill>
              </a:rPr>
              <a:t>voor-ouders</a:t>
            </a:r>
            <a:r>
              <a:rPr lang="nl-NL" b="1" dirty="0">
                <a:solidFill>
                  <a:srgbClr val="7030A0"/>
                </a:solidFill>
              </a:rPr>
              <a:t> teruggevonden kunnen worden</a:t>
            </a:r>
            <a:r>
              <a:rPr lang="nl-NL" dirty="0"/>
              <a:t>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097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094C352-5087-48E1-AEB9-363E2014FF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08" y="620688"/>
            <a:ext cx="8856984" cy="516657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9B63D25-9B6F-4C1B-9F0F-6C7ECE2D2EE9}"/>
              </a:ext>
            </a:extLst>
          </p:cNvPr>
          <p:cNvSpPr txBox="1"/>
          <p:nvPr/>
        </p:nvSpPr>
        <p:spPr>
          <a:xfrm>
            <a:off x="2052260" y="5805315"/>
            <a:ext cx="846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Huybert</a:t>
            </a:r>
            <a:r>
              <a:rPr lang="en-US" dirty="0">
                <a:solidFill>
                  <a:srgbClr val="0070C0"/>
                </a:solidFill>
              </a:rPr>
              <a:t> Verdonck o/x 12/7 29/7-1646 Amsterdam met Petronella Cornelia Jonghmans</a:t>
            </a:r>
            <a:r>
              <a:rPr lang="en-US" dirty="0"/>
              <a:t>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992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AD586B-2A8D-4311-BC92-4369C28606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764704"/>
            <a:ext cx="9073008" cy="4803714"/>
          </a:xfrm>
          <a:prstGeom prst="rect">
            <a:avLst/>
          </a:prstGeom>
        </p:spPr>
      </p:pic>
      <p:sp>
        <p:nvSpPr>
          <p:cNvPr id="2" name="Stroomdiagram: Scheidingslijn 1">
            <a:extLst>
              <a:ext uri="{FF2B5EF4-FFF2-40B4-BE49-F238E27FC236}">
                <a16:creationId xmlns:a16="http://schemas.microsoft.com/office/drawing/2014/main" id="{E6DE36C3-EAAD-403E-87E4-7C657F2AA101}"/>
              </a:ext>
            </a:extLst>
          </p:cNvPr>
          <p:cNvSpPr/>
          <p:nvPr/>
        </p:nvSpPr>
        <p:spPr>
          <a:xfrm>
            <a:off x="1775520" y="5733256"/>
            <a:ext cx="8712968" cy="44576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Willem Livienis Verdonck trouwt 18-1-1631 Amsterdam met Geesgen Thijmans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212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195A1C7-B9D3-44A0-AEE8-9A22F92569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01" y="908720"/>
            <a:ext cx="9315397" cy="44644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4F211A1-4F6B-4089-905C-25F638582AFD}"/>
              </a:ext>
            </a:extLst>
          </p:cNvPr>
          <p:cNvSpPr txBox="1"/>
          <p:nvPr/>
        </p:nvSpPr>
        <p:spPr>
          <a:xfrm>
            <a:off x="2135560" y="57332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b="1" dirty="0">
                <a:solidFill>
                  <a:srgbClr val="002060"/>
                </a:solidFill>
              </a:rPr>
              <a:t>Jan Gelisz Verdonck in ondertrouw 25-6-1588 Amsterdam met IJtge Gerritsdr.</a:t>
            </a:r>
            <a:endParaRPr lang="nl-N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30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98</Words>
  <Application>Microsoft Office PowerPoint</Application>
  <PresentationFormat>Breedbeeld</PresentationFormat>
  <Paragraphs>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Garamond</vt:lpstr>
      <vt:lpstr>Verdana</vt:lpstr>
      <vt:lpstr>Organisch</vt:lpstr>
      <vt:lpstr>AMSTERDAM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AMSTERDAM</dc:title>
  <dc:creator>Pieter Verdonk</dc:creator>
  <cp:lastModifiedBy>Pieter Verdonk</cp:lastModifiedBy>
  <cp:revision>10</cp:revision>
  <dcterms:created xsi:type="dcterms:W3CDTF">2019-06-27T07:07:00Z</dcterms:created>
  <dcterms:modified xsi:type="dcterms:W3CDTF">2019-10-08T16:50:37Z</dcterms:modified>
</cp:coreProperties>
</file>