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60" r:id="rId3"/>
    <p:sldId id="257" r:id="rId4"/>
    <p:sldId id="258" r:id="rId5"/>
    <p:sldId id="263" r:id="rId6"/>
    <p:sldId id="264" r:id="rId7"/>
    <p:sldId id="265" r:id="rId8"/>
    <p:sldId id="266" r:id="rId9"/>
    <p:sldId id="259" r:id="rId10"/>
    <p:sldId id="261" r:id="rId11"/>
    <p:sldId id="267" r:id="rId12"/>
    <p:sldId id="262" r:id="rId13"/>
    <p:sldId id="268" r:id="rId14"/>
    <p:sldId id="269" r:id="rId15"/>
    <p:sldId id="270" r:id="rId16"/>
    <p:sldId id="271" r:id="rId17"/>
    <p:sldId id="272" r:id="rId18"/>
    <p:sldId id="325" r:id="rId19"/>
    <p:sldId id="274" r:id="rId20"/>
    <p:sldId id="326" r:id="rId21"/>
    <p:sldId id="327" r:id="rId22"/>
    <p:sldId id="317" r:id="rId23"/>
    <p:sldId id="276" r:id="rId24"/>
    <p:sldId id="277" r:id="rId25"/>
    <p:sldId id="319" r:id="rId26"/>
    <p:sldId id="328" r:id="rId27"/>
    <p:sldId id="330" r:id="rId28"/>
    <p:sldId id="333" r:id="rId29"/>
    <p:sldId id="279" r:id="rId30"/>
    <p:sldId id="281" r:id="rId31"/>
    <p:sldId id="283" r:id="rId32"/>
    <p:sldId id="282" r:id="rId33"/>
    <p:sldId id="284" r:id="rId34"/>
    <p:sldId id="324" r:id="rId35"/>
    <p:sldId id="320" r:id="rId36"/>
    <p:sldId id="331" r:id="rId37"/>
    <p:sldId id="322" r:id="rId38"/>
    <p:sldId id="286" r:id="rId39"/>
    <p:sldId id="323" r:id="rId40"/>
    <p:sldId id="285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332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10" r:id="rId61"/>
    <p:sldId id="306" r:id="rId62"/>
    <p:sldId id="307" r:id="rId63"/>
    <p:sldId id="308" r:id="rId64"/>
    <p:sldId id="309" r:id="rId65"/>
    <p:sldId id="311" r:id="rId66"/>
    <p:sldId id="312" r:id="rId67"/>
    <p:sldId id="313" r:id="rId68"/>
    <p:sldId id="314" r:id="rId69"/>
    <p:sldId id="315" r:id="rId70"/>
    <p:sldId id="316" r:id="rId7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06C73-B5EE-41A3-B9A3-D930E9E6367A}" type="datetimeFigureOut">
              <a:rPr lang="nl-NL" smtClean="0"/>
              <a:pPr/>
              <a:t>18-10-2014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C3718-8514-4A1D-A5C8-72F8F6C7D6C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C3718-8514-4A1D-A5C8-72F8F6C7D6C7}" type="slidenum">
              <a:rPr lang="nl-NL" smtClean="0"/>
              <a:pPr/>
              <a:t>31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29B6-797C-4E10-9F76-6455498A41C1}" type="datetimeFigureOut">
              <a:rPr lang="nl-NL" smtClean="0"/>
              <a:pPr/>
              <a:t>18-10-2014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75B-D250-4AB1-914F-B70DFCB4A47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29B6-797C-4E10-9F76-6455498A41C1}" type="datetimeFigureOut">
              <a:rPr lang="nl-NL" smtClean="0"/>
              <a:pPr/>
              <a:t>18-10-2014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75B-D250-4AB1-914F-B70DFCB4A47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29B6-797C-4E10-9F76-6455498A41C1}" type="datetimeFigureOut">
              <a:rPr lang="nl-NL" smtClean="0"/>
              <a:pPr/>
              <a:t>18-10-2014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75B-D250-4AB1-914F-B70DFCB4A47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29B6-797C-4E10-9F76-6455498A41C1}" type="datetimeFigureOut">
              <a:rPr lang="nl-NL" smtClean="0"/>
              <a:pPr/>
              <a:t>18-10-2014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75B-D250-4AB1-914F-B70DFCB4A47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29B6-797C-4E10-9F76-6455498A41C1}" type="datetimeFigureOut">
              <a:rPr lang="nl-NL" smtClean="0"/>
              <a:pPr/>
              <a:t>18-10-2014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75B-D250-4AB1-914F-B70DFCB4A47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29B6-797C-4E10-9F76-6455498A41C1}" type="datetimeFigureOut">
              <a:rPr lang="nl-NL" smtClean="0"/>
              <a:pPr/>
              <a:t>18-10-2014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75B-D250-4AB1-914F-B70DFCB4A47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29B6-797C-4E10-9F76-6455498A41C1}" type="datetimeFigureOut">
              <a:rPr lang="nl-NL" smtClean="0"/>
              <a:pPr/>
              <a:t>18-10-2014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75B-D250-4AB1-914F-B70DFCB4A47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29B6-797C-4E10-9F76-6455498A41C1}" type="datetimeFigureOut">
              <a:rPr lang="nl-NL" smtClean="0"/>
              <a:pPr/>
              <a:t>18-10-2014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75B-D250-4AB1-914F-B70DFCB4A47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29B6-797C-4E10-9F76-6455498A41C1}" type="datetimeFigureOut">
              <a:rPr lang="nl-NL" smtClean="0"/>
              <a:pPr/>
              <a:t>18-10-2014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75B-D250-4AB1-914F-B70DFCB4A47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29B6-797C-4E10-9F76-6455498A41C1}" type="datetimeFigureOut">
              <a:rPr lang="nl-NL" smtClean="0"/>
              <a:pPr/>
              <a:t>18-10-2014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75B-D250-4AB1-914F-B70DFCB4A47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29B6-797C-4E10-9F76-6455498A41C1}" type="datetimeFigureOut">
              <a:rPr lang="nl-NL" smtClean="0"/>
              <a:pPr/>
              <a:t>18-10-2014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75B-D250-4AB1-914F-B70DFCB4A47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29B6-797C-4E10-9F76-6455498A41C1}" type="datetimeFigureOut">
              <a:rPr lang="nl-NL" smtClean="0"/>
              <a:pPr/>
              <a:t>18-10-2014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0D75B-D250-4AB1-914F-B70DFCB4A47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nl-NL" dirty="0" smtClean="0"/>
              <a:t>Fragment Genealogie</a:t>
            </a:r>
            <a:br>
              <a:rPr lang="nl-NL" dirty="0" smtClean="0"/>
            </a:br>
            <a:r>
              <a:rPr lang="nl-NL" dirty="0" smtClean="0"/>
              <a:t>van Bruggen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Uitgangspunt het echtpaar Pieter van Bruggen en Teuntje Verhoeve van Strijensas</a:t>
            </a:r>
          </a:p>
          <a:p>
            <a:r>
              <a:rPr lang="nl-NL" dirty="0" smtClean="0"/>
              <a:t>naar de Hoge en Lage Zwaluwe</a:t>
            </a:r>
          </a:p>
          <a:p>
            <a:r>
              <a:rPr lang="nl-NL" dirty="0" smtClean="0"/>
              <a:t>Namen</a:t>
            </a:r>
            <a:br>
              <a:rPr lang="nl-NL" dirty="0" smtClean="0"/>
            </a:br>
            <a:r>
              <a:rPr lang="nl-NL" dirty="0" smtClean="0"/>
              <a:t>van Bruggen, Neut van Bruggen, Breugel(en) en Eversdonck circa 1610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Steenhoek\Bruggen van\Gereed\Broer&amp;ZussenvBrug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20749"/>
            <a:ext cx="7070373" cy="5310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Genealogie\AlleGenealogieën\Steenhoek\Bruggen van\Gereed\JVersendNvBrug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003" y="1017374"/>
            <a:ext cx="6891084" cy="5003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Steenhoek\Bruggen van\Gereed\Tante N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302000" cy="4813301"/>
          </a:xfrm>
          <a:prstGeom prst="rect">
            <a:avLst/>
          </a:prstGeom>
          <a:noFill/>
        </p:spPr>
      </p:pic>
      <p:pic>
        <p:nvPicPr>
          <p:cNvPr id="10243" name="Picture 3" descr="C:\Users\Nieuwe Gebruiker\Pictures\Genealogie\AlleGenealogieën\Steenhoek\Bruggen van\Gereed\NeelvBruggenGe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36712"/>
            <a:ext cx="3125713" cy="4802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Steenhoek\Bruggen van\Gereed\Neel met dochters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34195"/>
            <a:ext cx="7056784" cy="5315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AlleGenealogieën\Steenhoek\Bruggen van\Gereed\Jacob&amp;Neeltje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759367" cy="5256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AlleGenealogieën\Steenhoek\Bruggen van\Gereed\JacobNeeltePieterArie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64704"/>
            <a:ext cx="4176464" cy="5803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euwe Gebruiker\Pictures\Genealogie\AlleGenealogieën\Steenhoek\Bruggen van\Gereed\JacobNeel2K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51026"/>
            <a:ext cx="4557935" cy="6002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euwe Gebruiker\Pictures\Genealogie\AlleGenealogieën\Steenhoek\Bruggen van\Gereed\NeeltePA&amp;AP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77850"/>
            <a:ext cx="3611662" cy="574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Steenhoek\Bruggen van\Gereed\vDrongInt'V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389" y="1340768"/>
            <a:ext cx="654833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ieuwe Gebruiker\Pictures\Genealogie\AlleGenealogieën\Steenhoek\Bruggen van\Gereed\GrafzerkJaapN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6192688" cy="6035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Steenhoek\Bruggen van\Gereed\1960 Havenstraat  ca.1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088" y="773320"/>
            <a:ext cx="7779352" cy="5103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Steenhoek\Bruggen van\TrouwenPieterArieAlie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25400"/>
            <a:ext cx="5105400" cy="680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Steenhoek\Bruggen van\AliivKleeff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3886200" cy="4896544"/>
          </a:xfrm>
          <a:prstGeom prst="rect">
            <a:avLst/>
          </a:prstGeom>
          <a:noFill/>
        </p:spPr>
      </p:pic>
      <p:pic>
        <p:nvPicPr>
          <p:cNvPr id="2051" name="Picture 3" descr="C:\Users\Nieuwe Gebruiker\Pictures\Genealogie\AlleGenealogieën\Steenhoek\Bruggen van\AriePieterGer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36195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Steenhoek\Bruggen van\Gereed\JacobPiterArieJ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5669963" cy="4629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euwe Gebruiker\Pictures\Genealogie\AlleGenealogieën\Steenhoek\Bruggen van\Gereed\Ike en J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767982" cy="4994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ieuwe Gebruiker\Pictures\Genealogie\AlleGenealogieën\Steenhoek\Bruggen van\Gereed\AnnievBrugvtGel&amp;NelvGeld-vBrug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23938"/>
            <a:ext cx="7559004" cy="478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Steenhoek\Bruggen van\Gereed\KGelderenRKams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20688"/>
            <a:ext cx="3744416" cy="5707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Steenhoek\Bruggen van\Gereed\Erik en Daniëlle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475" y="1687513"/>
            <a:ext cx="4335463" cy="348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Steenhoek\Bruggen van\Gereed\John&amp;AnsBloemschee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25400"/>
            <a:ext cx="5105400" cy="680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Steenhoek\Bruggen van\PieterArie\Bloemscheer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0" y="882650"/>
            <a:ext cx="6794500" cy="509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ieuwe Gebruiker\Pictures\Genealogie\AlleGenealogieën\Steenhoek\Bruggen van\Gereed\Annie en A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8259"/>
            <a:ext cx="6408712" cy="5181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Steenhoek\Bruggen van\Gereed\HavenstrS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2217"/>
            <a:ext cx="7632848" cy="5399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ieuwe Gebruiker\Pictures\Genealogie\AlleGenealogieën\Steenhoek\Bruggen van\Gereed\AnnieKinder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752528" cy="6004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ieuwe Gebruiker\Pictures\Genealogie\AlleGenealogieën\Steenhoek\Bruggen van\Gereed\Annie&amp;Kindere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6672"/>
            <a:ext cx="4896544" cy="5959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ieuwe Gebruiker\Pictures\Genealogie\AlleGenealogieën\Steenhoek\Bruggen van\Gereed\TrudyJackBaboe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4914900" cy="5965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Nieuwe Gebruiker\Pictures\Genealogie\AlleGenealogieën\Steenhoek\Bruggen van\Gereed\ArieNwGuinea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381" y="447674"/>
            <a:ext cx="7237264" cy="5717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Steenhoek\Bruggen van\Gereed\Arie en Prins Bernh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07972"/>
            <a:ext cx="6048672" cy="5862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Steenhoek\Bruggen van\Gereed\Arie&amp;Annie5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354" y="1052736"/>
            <a:ext cx="6990163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Steenhoek\Bruggen van\Gereed\DansAn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6613" y="666750"/>
            <a:ext cx="2390775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ieuwe Gebruiker\Pictures\Genealogie\AlleGenealogieën\Steenhoek\Bruggen van\Gereed\APvBJaapKams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654" y="759724"/>
            <a:ext cx="7707770" cy="5333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Nieuwe Gebruiker\Pictures\Genealogie\AlleGenealogieën\Steenhoek\Bruggen van\Gereed\Jack&amp;Rinze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4320480" cy="585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Steenhoek\Bruggen van\Gereed\Jelte A Kams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963" y="573088"/>
            <a:ext cx="3900487" cy="5710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Steenhoek\Bruggen van\Gereed\StrSasHavenstrG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212" y="439310"/>
            <a:ext cx="7179195" cy="5581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ieuwe Gebruiker\Pictures\Genealogie\AlleGenealogieën\Steenhoek\Bruggen van\Gereed\TrudyvBrBertvGor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383" y="889000"/>
            <a:ext cx="7498034" cy="513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634" y="1297265"/>
            <a:ext cx="5083585" cy="349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Nieuwe Gebruiker\Pictures\Genealogie\AlleGenealogieën\Steenhoek\Bruggen van\Gereed\St.Ant.Polder1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962851" cy="5172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Nieuwe Gebruiker\Pictures\Genealogie\AlleGenealogieën\Steenhoek\Bruggen van\Gereed\SchMoed3DoTek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35" y="1374775"/>
            <a:ext cx="7383373" cy="4574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Nieuwe Gebruiker\Pictures\Genealogie\AlleGenealogieën\Steenhoek\Bruggen van\Gereed\Rien =&amp;Jannatrouw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746501" cy="5733256"/>
          </a:xfrm>
          <a:prstGeom prst="rect">
            <a:avLst/>
          </a:prstGeom>
          <a:noFill/>
        </p:spPr>
      </p:pic>
      <p:pic>
        <p:nvPicPr>
          <p:cNvPr id="34819" name="Picture 3" descr="C:\Users\Nieuwe Gebruiker\Pictures\Genealogie\AlleGenealogieën\Steenhoek\Bruggen van\Gereed\GereedMarinus&amp;3zo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419475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Nieuwe Gebruiker\Pictures\Genealogie\AlleGenealogieën\Steenhoek\Bruggen van\Gereed\Dingeman&amp;Teu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696744" cy="49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Nieuwe Gebruiker\Pictures\Genealogie\AlleGenealogieën\Steenhoek\Bruggen van\Gereed\FamSteenh-vBru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624736" cy="546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Nieuwe Gebruiker\Pictures\Genealogie\AlleGenealogieën\Steenhoek\Bruggen van\Gereed\vBruggen Eng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3695700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Nieuwe Gebruiker\Pictures\Genealogie\AlleGenealogieën\Steenhoek\Bruggen van\Gereed\Saan en Han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63674"/>
            <a:ext cx="6840760" cy="4269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Nieuwe Gebruiker\Pictures\Genealogie\AlleGenealogieën\Steenhoek\Bruggen van\Gereed\Saan&amp;Hannes.JK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472608" cy="6212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Steenhoek\Bruggen van\Gereed\Teuntje Verhoe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08720"/>
            <a:ext cx="424847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Nieuwe Gebruiker\Pictures\Genealogie\AlleGenealogieën\Steenhoek\Bruggen van\Gereed\GezinEngelsvBrKindPar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064896" cy="506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Steenhoek\Bruggen van\Gereed\TeuEngLeenBes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850" y="984250"/>
            <a:ext cx="6718300" cy="488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Nieuwe Gebruiker\Pictures\Genealogie\AlleGenealogieën\Steenhoek\Bruggen van\Gereed\henk en sjaan zwart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176464" cy="5956301"/>
          </a:xfrm>
          <a:prstGeom prst="rect">
            <a:avLst/>
          </a:prstGeom>
          <a:noFill/>
        </p:spPr>
      </p:pic>
      <p:pic>
        <p:nvPicPr>
          <p:cNvPr id="43011" name="Picture 3" descr="C:\Users\Nieuwe Gebruiker\Pictures\Genealogie\AlleGenealogieën\Steenhoek\Bruggen van\Gereed\SiemKrhJ0Zwartb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48680"/>
            <a:ext cx="378016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Nieuwe Gebruiker\Pictures\Genealogie\AlleGenealogieën\Steenhoek\Bruggen van\Gereed\Sien en W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332656"/>
            <a:ext cx="4249883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Nieuwe Gebruiker\Pictures\Genealogie\AlleGenealogieën\Steenhoek\Bruggen van\Gereed\ZerkWimSien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736579" cy="4853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Nieuwe Gebruiker\Pictures\Genealogie\AlleGenealogieën\Steenhoek\Bruggen van\Gereed\famNoordh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323177" cy="4593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Nieuwe Gebruiker\Pictures\Genealogie\AlleGenealogieën\Steenhoek\Bruggen van\Gereed\Cor&amp;Ja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475038" cy="5616624"/>
          </a:xfrm>
          <a:prstGeom prst="rect">
            <a:avLst/>
          </a:prstGeom>
          <a:noFill/>
        </p:spPr>
      </p:pic>
      <p:pic>
        <p:nvPicPr>
          <p:cNvPr id="47107" name="Picture 3" descr="C:\Users\Nieuwe Gebruiker\Pictures\Genealogie\AlleGenealogieën\Steenhoek\Bruggen van\Gereed\TrLDuenhAagj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3937000" cy="5647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Nieuwe Gebruiker\Pictures\Genealogie\AlleGenealogieën\Steenhoek\Bruggen van\Gereed\GezinCorJa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43482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Nieuwe Gebruiker\Pictures\Genealogie\AlleGenealogieën\Steenhoek\Bruggen van\Gereed\Teu&amp;RiekGro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848872" cy="5643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Nieuwe Gebruiker\Pictures\Genealogie\AlleGenealogieën\Steenhoek\Bruggen van\Gereed\Riek en T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3685370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Steenhoek\Bruggen van\Gereed\vBrugVerh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476257" cy="4451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Nieuwe Gebruiker\Pictures\Genealogie\AlleGenealogieën\Steenhoek\Bruggen van\Gereed\GezinHartog-vBrug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685" y="1079500"/>
            <a:ext cx="7161706" cy="4581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Nieuwe Gebruiker\Pictures\Genealogie\AlleGenealogieën\Steenhoek\Bruggen van\Gereed\TeuDingemanMa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8044591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Nieuwe Gebruiker\Pictures\Genealogie\AlleGenealogieën\Steenhoek\Bruggen van\Gereed\Slager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3065"/>
            <a:ext cx="5256584" cy="6008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Nieuwe Gebruiker\Pictures\Genealogie\AlleGenealogieën\Steenhoek\Bruggen van\Gereed\Rookk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66" y="836712"/>
            <a:ext cx="7624227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Nieuwe Gebruiker\Pictures\Genealogie\AlleGenealogieën\Steenhoek\Bruggen van\Gereed\TeuvBruggenOma-Moeder-Doch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04856" cy="3847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Nieuwe Gebruiker\Pictures\Genealogie\AlleGenealogieën\Steenhoek\Bruggen van\Gereed\Kees en Ri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20688"/>
            <a:ext cx="3784600" cy="580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Nieuwe Gebruiker\Pictures\Genealogie\AlleGenealogieën\Steenhoek\Bruggen van\Gereed\Gezin TineDi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728" y="908720"/>
            <a:ext cx="7561411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Nieuwe Gebruiker\Pictures\Genealogie\AlleGenealogieën\Steenhoek\Bruggen van\Gereed\broersVanD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848100" cy="5473700"/>
          </a:xfrm>
          <a:prstGeom prst="rect">
            <a:avLst/>
          </a:prstGeom>
          <a:noFill/>
        </p:spPr>
      </p:pic>
      <p:pic>
        <p:nvPicPr>
          <p:cNvPr id="58371" name="Picture 3" descr="C:\Users\Nieuwe Gebruiker\Pictures\Genealogie\AlleGenealogieën\Steenhoek\Bruggen van\Gereed\ParnersBrvD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00808"/>
            <a:ext cx="4866580" cy="341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Nieuwe Gebruiker\Pictures\Genealogie\AlleGenealogieën\Steenhoek\Bruggen van\Gereed\KlkinderenTine en Di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746" y="476672"/>
            <a:ext cx="845871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Nieuwe Gebruiker\Pictures\Genealogie\AlleGenealogieën\Steenhoek\Bruggen van\Gereed\Fam Baars-vBrug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670301" cy="5346700"/>
          </a:xfrm>
          <a:prstGeom prst="rect">
            <a:avLst/>
          </a:prstGeom>
          <a:noFill/>
        </p:spPr>
      </p:pic>
      <p:pic>
        <p:nvPicPr>
          <p:cNvPr id="60419" name="Picture 3" descr="C:\Users\Nieuwe Gebruiker\Pictures\Genealogie\AlleGenealogieën\Steenhoek\Bruggen van\Gereed\Maria&amp;PieterBa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5408"/>
            <a:ext cx="3496816" cy="5324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Steenhoek\Bruggen van\Gereed\OverlPietervBrugVerhGe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26469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Nieuwe Gebruiker\Pictures\Genealogie\AlleGenealogieën\Steenhoek\Bruggen van\Gereed\KindBaarsHart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000" y="1039812"/>
            <a:ext cx="7386408" cy="4728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Steenhoek\Bruggen van\Gereed\TeuntjeVerhObit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68312"/>
            <a:ext cx="5904656" cy="6389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Steenhoek\Bruggen van\Gereed\BrZwagZuss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16824" cy="5518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21</Words>
  <Application>Microsoft Office PowerPoint</Application>
  <PresentationFormat>Diavoorstelling (4:3)</PresentationFormat>
  <Paragraphs>5</Paragraphs>
  <Slides>70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70</vt:i4>
      </vt:variant>
    </vt:vector>
  </HeadingPairs>
  <TitlesOfParts>
    <vt:vector size="71" baseType="lpstr">
      <vt:lpstr>Office-thema</vt:lpstr>
      <vt:lpstr>Fragment Genealogie van Bruggen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Dia 45</vt:lpstr>
      <vt:lpstr>Dia 46</vt:lpstr>
      <vt:lpstr>Dia 47</vt:lpstr>
      <vt:lpstr>Dia 48</vt:lpstr>
      <vt:lpstr>Dia 49</vt:lpstr>
      <vt:lpstr>Dia 50</vt:lpstr>
      <vt:lpstr>Dia 51</vt:lpstr>
      <vt:lpstr>Dia 52</vt:lpstr>
      <vt:lpstr>Dia 53</vt:lpstr>
      <vt:lpstr>Dia 54</vt:lpstr>
      <vt:lpstr>Dia 55</vt:lpstr>
      <vt:lpstr>Dia 56</vt:lpstr>
      <vt:lpstr>Dia 57</vt:lpstr>
      <vt:lpstr>Dia 58</vt:lpstr>
      <vt:lpstr>Dia 59</vt:lpstr>
      <vt:lpstr>Dia 60</vt:lpstr>
      <vt:lpstr>Dia 61</vt:lpstr>
      <vt:lpstr>Dia 62</vt:lpstr>
      <vt:lpstr>Dia 63</vt:lpstr>
      <vt:lpstr>Dia 64</vt:lpstr>
      <vt:lpstr>Dia 65</vt:lpstr>
      <vt:lpstr>Dia 66</vt:lpstr>
      <vt:lpstr>Dia 67</vt:lpstr>
      <vt:lpstr>Dia 68</vt:lpstr>
      <vt:lpstr>Dia 69</vt:lpstr>
      <vt:lpstr>Dia 70</vt:lpstr>
    </vt:vector>
  </TitlesOfParts>
  <Company>Quote Components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Fragment Genealogie van Bruggen</dc:title>
  <dc:creator>Nieuwe Gebruiker</dc:creator>
  <cp:lastModifiedBy>Nieuwe Gebruiker</cp:lastModifiedBy>
  <cp:revision>25</cp:revision>
  <dcterms:created xsi:type="dcterms:W3CDTF">2014-03-28T14:00:49Z</dcterms:created>
  <dcterms:modified xsi:type="dcterms:W3CDTF">2014-10-18T10:35:53Z</dcterms:modified>
</cp:coreProperties>
</file>