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21" r:id="rId4"/>
    <p:sldId id="283" r:id="rId5"/>
    <p:sldId id="322" r:id="rId6"/>
    <p:sldId id="323" r:id="rId7"/>
    <p:sldId id="324" r:id="rId8"/>
    <p:sldId id="281" r:id="rId9"/>
    <p:sldId id="325" r:id="rId10"/>
    <p:sldId id="282" r:id="rId11"/>
    <p:sldId id="318" r:id="rId12"/>
    <p:sldId id="258" r:id="rId13"/>
    <p:sldId id="259" r:id="rId14"/>
    <p:sldId id="301" r:id="rId15"/>
    <p:sldId id="260" r:id="rId16"/>
    <p:sldId id="320" r:id="rId17"/>
    <p:sldId id="319" r:id="rId18"/>
    <p:sldId id="263" r:id="rId19"/>
    <p:sldId id="294" r:id="rId20"/>
    <p:sldId id="262" r:id="rId21"/>
    <p:sldId id="304" r:id="rId22"/>
    <p:sldId id="305" r:id="rId23"/>
    <p:sldId id="266" r:id="rId24"/>
    <p:sldId id="264" r:id="rId25"/>
    <p:sldId id="267" r:id="rId26"/>
    <p:sldId id="261" r:id="rId27"/>
    <p:sldId id="268" r:id="rId28"/>
    <p:sldId id="295" r:id="rId29"/>
    <p:sldId id="269" r:id="rId30"/>
    <p:sldId id="270" r:id="rId31"/>
    <p:sldId id="271" r:id="rId32"/>
    <p:sldId id="272" r:id="rId33"/>
    <p:sldId id="303" r:id="rId34"/>
    <p:sldId id="265" r:id="rId35"/>
    <p:sldId id="300" r:id="rId36"/>
    <p:sldId id="273" r:id="rId37"/>
    <p:sldId id="274" r:id="rId38"/>
    <p:sldId id="275" r:id="rId39"/>
    <p:sldId id="276" r:id="rId40"/>
    <p:sldId id="277" r:id="rId41"/>
    <p:sldId id="278" r:id="rId42"/>
    <p:sldId id="296" r:id="rId43"/>
    <p:sldId id="313" r:id="rId44"/>
    <p:sldId id="316" r:id="rId45"/>
    <p:sldId id="314" r:id="rId46"/>
    <p:sldId id="317" r:id="rId47"/>
    <p:sldId id="279" r:id="rId48"/>
    <p:sldId id="315" r:id="rId49"/>
    <p:sldId id="280" r:id="rId50"/>
    <p:sldId id="284" r:id="rId51"/>
    <p:sldId id="285" r:id="rId52"/>
    <p:sldId id="286" r:id="rId53"/>
    <p:sldId id="293" r:id="rId54"/>
    <p:sldId id="287" r:id="rId55"/>
    <p:sldId id="288" r:id="rId56"/>
    <p:sldId id="307" r:id="rId57"/>
    <p:sldId id="306" r:id="rId58"/>
    <p:sldId id="289" r:id="rId59"/>
    <p:sldId id="297" r:id="rId60"/>
    <p:sldId id="290" r:id="rId61"/>
    <p:sldId id="302" r:id="rId62"/>
    <p:sldId id="291" r:id="rId63"/>
    <p:sldId id="298" r:id="rId64"/>
    <p:sldId id="292" r:id="rId65"/>
    <p:sldId id="299" r:id="rId66"/>
    <p:sldId id="308" r:id="rId67"/>
    <p:sldId id="309" r:id="rId68"/>
    <p:sldId id="310" r:id="rId69"/>
    <p:sldId id="312" r:id="rId70"/>
    <p:sldId id="311" r:id="rId7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0D630D-2CC4-47A7-A0B7-6441AADCD33E}" type="datetimeFigureOut">
              <a:rPr lang="nl-NL" smtClean="0"/>
              <a:pPr/>
              <a:t>27-4-2018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018E53-0CB3-4049-B65C-EFD7D3AF6C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Genealogie Verdonck Bazel, Melsele Heinkenszand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Een genealogie waarin de c ook in Nederland gehandhaafd bleef. De oudste informatie te Bazel, een kleine gemeente aan de Schelde, mogelijk ontstaat een verbinding met andere genealogieën in het Land Waas.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Melsele\GereeddPPoint\CafeAgr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132513" cy="3173413"/>
          </a:xfrm>
          <a:prstGeom prst="rect">
            <a:avLst/>
          </a:prstGeom>
          <a:noFill/>
        </p:spPr>
      </p:pic>
      <p:pic>
        <p:nvPicPr>
          <p:cNvPr id="27651" name="Picture 3" descr="C:\Users\Nieuwe Gebruiker\Pictures\Genealogie\AlleGenealogieën\Melsele\GereeddPPoint\Cafeselb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924643" cy="1728192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5580112" y="4149080"/>
            <a:ext cx="3168352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Van L-R: Sara Verdonck van Eijkeren; Jan Verdonck, Lena Verdonck, Adriaan Verdonck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539552" y="5517232"/>
            <a:ext cx="82809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Onbekend meisje; Jannetje Verdonck-de Leeuw; Marie Verdonck; Pietje Verdonck; Jaantje Verdonck;  Emanuel Verdonck met zoontje Adriaan  op z’n arm en Leuntje Verdonck.                                                                                                         </a:t>
            </a:r>
            <a:r>
              <a:rPr lang="nl-NL" sz="1000" dirty="0"/>
              <a:t>Foto begin jaren  1920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Melsele\GereeddPPoint\Afb12,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552728" cy="4248472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2267744" y="5445224"/>
            <a:ext cx="475252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Adriaan Verdonck en Jannetje de Leeuw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Melsele\GereeddPPoint\JannetjedLee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4645025" cy="6327776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940152" y="2204864"/>
            <a:ext cx="228255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Jannetje de Leeuw 1855-1937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Melsele\GereeddPPoint\MariadKoster1829Metkl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3981053" cy="6358067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012160" y="2420888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Maria Koster 1829-1891 met kleinzoon  Adriaan Verdonck 1860-1931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Alsnog\AdriaanVnck2207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2" y="835024"/>
            <a:ext cx="6872113" cy="4376653"/>
          </a:xfrm>
          <a:prstGeom prst="rect">
            <a:avLst/>
          </a:prstGeom>
          <a:noFill/>
        </p:spPr>
      </p:pic>
      <p:sp>
        <p:nvSpPr>
          <p:cNvPr id="3" name="Gelijkbenige driehoek 2"/>
          <p:cNvSpPr/>
          <p:nvPr/>
        </p:nvSpPr>
        <p:spPr>
          <a:xfrm>
            <a:off x="5652120" y="5085184"/>
            <a:ext cx="1512168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van rechts</a:t>
            </a:r>
          </a:p>
        </p:txBody>
      </p:sp>
      <p:sp>
        <p:nvSpPr>
          <p:cNvPr id="4" name="Rechthoek 3"/>
          <p:cNvSpPr/>
          <p:nvPr/>
        </p:nvSpPr>
        <p:spPr>
          <a:xfrm>
            <a:off x="1115616" y="5373216"/>
            <a:ext cx="4392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Adriaan Verdonck 22-7-1915 - 31-10-1998</a:t>
            </a:r>
          </a:p>
          <a:p>
            <a:pPr algn="ctr"/>
            <a:r>
              <a:rPr lang="nl-NL" dirty="0"/>
              <a:t>Let op de klopjes! Prachtig toch.</a:t>
            </a:r>
          </a:p>
        </p:txBody>
      </p:sp>
      <p:cxnSp>
        <p:nvCxnSpPr>
          <p:cNvPr id="6" name="Rechte verbindingslijn 5"/>
          <p:cNvCxnSpPr>
            <a:stCxn id="4" idx="3"/>
            <a:endCxn id="3" idx="1"/>
          </p:cNvCxnSpPr>
          <p:nvPr/>
        </p:nvCxnSpPr>
        <p:spPr>
          <a:xfrm flipV="1">
            <a:off x="5508104" y="5697252"/>
            <a:ext cx="522058" cy="133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Melsele\GereeddPPoint\AdrVnckVaderTin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137513" cy="350113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11560" y="4509120"/>
            <a:ext cx="2952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Adriaan Verdonck 1915-1998 trouwde  21 augustus 1946 te Heinkenszand met Anna Koopman  1918-2010</a:t>
            </a:r>
          </a:p>
        </p:txBody>
      </p:sp>
      <p:pic>
        <p:nvPicPr>
          <p:cNvPr id="1026" name="Picture 2" descr="C:\Users\Nieuwe Gebruiker\Pictures\Genealogie\AlleGenealogieën\Melsele\GereeddPPoint\AdriaanVn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456384" cy="506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DplNaaisch1918AnnaKoopm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8018"/>
            <a:ext cx="7149783" cy="565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GereeddPPoint\Lingeriedilpoma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505218" cy="446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Melsele\GereeddPPoint\OvlAdriaanVnck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7200"/>
            <a:ext cx="4507706" cy="6140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Reserve\OudersTineke&amp;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28792" cy="5921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GereeddPPoint\AdriaanVnckDeLee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14" y="476672"/>
            <a:ext cx="3923178" cy="576064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148064" y="1124744"/>
            <a:ext cx="338437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Adriaan Verdonck geboren 4 april 1860, overl. 2 mei 1931 trouwde </a:t>
            </a:r>
          </a:p>
          <a:p>
            <a:pPr algn="ctr"/>
            <a:r>
              <a:rPr lang="nl-NL" dirty="0"/>
              <a:t>9 september 1880 te Heinkenszand met Jannetje de Leeuw  geboren  7 oktober 1855, overl. 25 augustus 1937</a:t>
            </a:r>
          </a:p>
        </p:txBody>
      </p:sp>
      <p:sp>
        <p:nvSpPr>
          <p:cNvPr id="4" name="Stroomdiagram: Beslissing 3"/>
          <p:cNvSpPr/>
          <p:nvPr/>
        </p:nvSpPr>
        <p:spPr>
          <a:xfrm>
            <a:off x="5652120" y="4725144"/>
            <a:ext cx="2282552" cy="12241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Zie ook dia’s</a:t>
            </a:r>
          </a:p>
          <a:p>
            <a:pPr algn="ctr"/>
            <a:r>
              <a:rPr lang="nl-NL" dirty="0"/>
              <a:t>hierna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Melsele\GereeddPPoint\BpAdriaanVnk15-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49711" cy="554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GereeddPPoint\Af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4238501" cy="6135707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084168" y="1340768"/>
            <a:ext cx="273630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Apollonia van Eijkeren</a:t>
            </a:r>
          </a:p>
          <a:p>
            <a:pPr algn="ctr"/>
            <a:r>
              <a:rPr lang="nl-NL" dirty="0"/>
              <a:t>1890 – 1927 gehuwd </a:t>
            </a:r>
          </a:p>
          <a:p>
            <a:pPr algn="ctr"/>
            <a:r>
              <a:rPr lang="nl-NL" dirty="0"/>
              <a:t>op 2-5-1912 te  Heinkenszand met</a:t>
            </a:r>
          </a:p>
          <a:p>
            <a:pPr algn="ctr"/>
            <a:r>
              <a:rPr lang="nl-NL" dirty="0"/>
              <a:t>Emanuel Verdonck</a:t>
            </a:r>
          </a:p>
          <a:p>
            <a:pPr algn="ctr"/>
            <a:r>
              <a:rPr lang="nl-NL" dirty="0"/>
              <a:t>1882 - 1976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Melsele\GereeddPPoint\Afb15.jp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849"/>
            <a:ext cx="7488831" cy="5295288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403648" y="5733256"/>
            <a:ext cx="60486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Woning aan het Clara pad te Heinkenszand van veehandelaar Emanuel Verdonck geboren 1882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Melsele\GereeddPPoint\BosTin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062165" cy="618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Melsele\GereeddPPoint\KinderenAdrVnckAnKoop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904609" cy="5904656"/>
          </a:xfrm>
          <a:prstGeom prst="rect">
            <a:avLst/>
          </a:prstGeom>
          <a:noFill/>
        </p:spPr>
      </p:pic>
      <p:sp>
        <p:nvSpPr>
          <p:cNvPr id="3" name="Stroomdiagram: Ponsband 2"/>
          <p:cNvSpPr/>
          <p:nvPr/>
        </p:nvSpPr>
        <p:spPr>
          <a:xfrm>
            <a:off x="5364088" y="1340768"/>
            <a:ext cx="3024336" cy="28083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Kinderen van Adriaan en Anna:</a:t>
            </a:r>
            <a:br>
              <a:rPr lang="nl-NL" dirty="0"/>
            </a:br>
            <a:r>
              <a:rPr lang="nl-NL" dirty="0"/>
              <a:t>L-R achtersterij Tiny, Manus en Leny.  Op de voorgrond Jan, Annelies en Adrie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Melsele\GereeddPPoint\TinekeVdnck&amp;G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760639" cy="583545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372200" y="548680"/>
            <a:ext cx="25202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Tineke Verdonck en Rinus van Iwaarden  met de kinderen Rianne  en Richard</a:t>
            </a:r>
          </a:p>
        </p:txBody>
      </p:sp>
      <p:sp>
        <p:nvSpPr>
          <p:cNvPr id="4" name="Golf 3"/>
          <p:cNvSpPr/>
          <p:nvPr/>
        </p:nvSpPr>
        <p:spPr>
          <a:xfrm>
            <a:off x="6300192" y="2420888"/>
            <a:ext cx="2592288" cy="4082752"/>
          </a:xfrm>
          <a:prstGeom prst="wave">
            <a:avLst>
              <a:gd name="adj1" fmla="val 12500"/>
              <a:gd name="adj2" fmla="val 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Door Tineke is heel veel onderzoek gedaan naar de Zeeuwse genealogieën </a:t>
            </a:r>
            <a:br>
              <a:rPr lang="nl-NL" dirty="0"/>
            </a:br>
            <a:r>
              <a:rPr lang="nl-NL" dirty="0"/>
              <a:t>Verdon(c)k. Daarbij werkte ze samen met haar jong overleden broer Jan.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Melsele\GereeddPPoint\AdriaanVnck2207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490716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899592" y="5661248"/>
            <a:ext cx="74168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Meisje in het midden met strik in het haar is Jannetje Verdonck (1926). Kinderen in klederdracht zijn kinderen uit een gezin van een boer.</a:t>
            </a:r>
            <a:br>
              <a:rPr lang="nl-NL" dirty="0"/>
            </a:br>
            <a:r>
              <a:rPr lang="nl-NL" dirty="0"/>
              <a:t>Aandacht punt. Let op de klompen op de voorste rij.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Melsele\GereeddPPoint\JohannesVnck1951-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12368" cy="4184043"/>
          </a:xfrm>
          <a:prstGeom prst="rect">
            <a:avLst/>
          </a:prstGeom>
          <a:noFill/>
        </p:spPr>
      </p:pic>
      <p:pic>
        <p:nvPicPr>
          <p:cNvPr id="13315" name="Picture 3" descr="C:\Users\Nieuwe Gebruiker\Pictures\Genealogie\AlleGenealogieën\Melsele\GereeddPPoint\OvrlJanVn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662934" cy="5342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Reserve\Jan VnckSriVerij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7879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Melsele\GereeddPPoint\OvlJanVn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489476" cy="609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EchtpVnckDeLeeuwDoch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3"/>
            <a:ext cx="4247952" cy="5638225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652120" y="1772816"/>
            <a:ext cx="331236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Adriaan en Jannetje tr. 1880 en kregen 13 kinderen. Op deze foto vermoedelijk dochter Johanna 1894/1966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Melsele\GereeddPPoint\OvlJanVnck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212" y="1484784"/>
            <a:ext cx="6291392" cy="333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Melsele\GereeddPPoint\Cathelijne&amp;V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4548187" cy="5895976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868144" y="1844824"/>
            <a:ext cx="309634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Cathelijne Marianne Verdonck  (1983) met</a:t>
            </a:r>
          </a:p>
          <a:p>
            <a:pPr algn="ctr"/>
            <a:r>
              <a:rPr lang="nl-NL" dirty="0"/>
              <a:t>Baby.</a:t>
            </a:r>
          </a:p>
          <a:p>
            <a:pPr algn="ctr"/>
            <a:endParaRPr lang="nl-NL" dirty="0"/>
          </a:p>
          <a:p>
            <a:pPr algn="ctr"/>
            <a:r>
              <a:rPr lang="nl-NL" sz="1000" dirty="0"/>
              <a:t>Bron Internet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Melsele\GereeddPPoint\VincentVnck&amp;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745200" cy="4896544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547664" y="5445224"/>
            <a:ext cx="56166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Vince Verdonck zoon van  Cathelijne Verdonck en Roy  Cleerdin op schoot bij oma v.d. Burgt </a:t>
            </a:r>
          </a:p>
          <a:p>
            <a:pPr algn="ctr"/>
            <a:endParaRPr lang="nl-NL" dirty="0"/>
          </a:p>
          <a:p>
            <a:pPr algn="ctr"/>
            <a:r>
              <a:rPr lang="nl-NL" sz="1000" dirty="0"/>
              <a:t>                                                                                                                                           bron internet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3zus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8872" cy="4835374"/>
          </a:xfrm>
          <a:prstGeom prst="rect">
            <a:avLst/>
          </a:prstGeom>
          <a:noFill/>
        </p:spPr>
      </p:pic>
      <p:sp>
        <p:nvSpPr>
          <p:cNvPr id="3" name="Golf 2"/>
          <p:cNvSpPr/>
          <p:nvPr/>
        </p:nvSpPr>
        <p:spPr>
          <a:xfrm>
            <a:off x="1907704" y="5445224"/>
            <a:ext cx="5472608" cy="1224136"/>
          </a:xfrm>
          <a:prstGeom prst="wave">
            <a:avLst>
              <a:gd name="adj1" fmla="val 12500"/>
              <a:gd name="adj2" fmla="val -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Drie zusters Verdonck</a:t>
            </a:r>
            <a:br>
              <a:rPr lang="nl-NL" dirty="0"/>
            </a:br>
            <a:r>
              <a:rPr lang="nl-NL" dirty="0"/>
              <a:t>Van L-R: Lenie 1947; Annelies 1959 en Tineke 1948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Melsele\GereeddPPoint\boerinJa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4704"/>
            <a:ext cx="3672408" cy="6137074"/>
          </a:xfrm>
          <a:prstGeom prst="rect">
            <a:avLst/>
          </a:prstGeom>
          <a:noFill/>
        </p:spPr>
      </p:pic>
      <p:pic>
        <p:nvPicPr>
          <p:cNvPr id="10243" name="Picture 3" descr="C:\Users\Nieuwe Gebruiker\Pictures\Genealogie\AlleGenealogieën\Melsele\GereeddPPoint\boerinDr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2998664" cy="4990899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4283968" y="5301208"/>
            <a:ext cx="4320480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Maria Cornelia Verdonck trouwt Cornelis Bos. Draagt de rooms-katholieke klederdracht van Zuid Beverland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ZBkldr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803314" cy="6033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Melsele\GereeddPPoint\PieternellaVnck1867-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5"/>
            <a:ext cx="3699236" cy="5688632"/>
          </a:xfrm>
          <a:prstGeom prst="rect">
            <a:avLst/>
          </a:prstGeom>
          <a:noFill/>
        </p:spPr>
      </p:pic>
      <p:pic>
        <p:nvPicPr>
          <p:cNvPr id="18435" name="Picture 3" descr="C:\Users\Nieuwe Gebruiker\Pictures\Genealogie\AlleGenealogieën\Melsele\GereeddPPoint\PetrVnck1867-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075806" cy="6115050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971600" y="6165304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Pieternella Verdonck 1867-1954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Melsele\GereeddPPoint\JohannesVerdonck1883-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457700" cy="5451475"/>
          </a:xfrm>
          <a:prstGeom prst="rect">
            <a:avLst/>
          </a:prstGeom>
          <a:noFill/>
        </p:spPr>
      </p:pic>
      <p:pic>
        <p:nvPicPr>
          <p:cNvPr id="19459" name="Picture 3" descr="C:\Users\Nieuwe Gebruiker\Pictures\Genealogie\AlleGenealogieën\Melsele\GereeddPPoint\Ovl.JohVnck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2778125" cy="604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Melsele\GereeddPPoint\Sara van Eijkeren1887-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829003" cy="5860827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580112" y="2132856"/>
            <a:ext cx="324036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Sara van Eijkeren 1887-1957 trouwt 7 januari 1909 Johannes Verdonck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Melsele\GereeddPPoint\ClasinaMVnck-Wie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548187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AlleGenealogieën\Melsele\GereeddPPoint\voorcaféAdrMid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120680" cy="4178594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971600" y="5157192"/>
            <a:ext cx="655272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In het midden Adriaan Verdonck  1860-1931 voor zijn café te Heinkenszand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Melsele\GereeddPPoint\HelenaVnckPSteenbek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78018" cy="3168352"/>
          </a:xfrm>
          <a:prstGeom prst="rect">
            <a:avLst/>
          </a:prstGeom>
          <a:noFill/>
        </p:spPr>
      </p:pic>
      <p:pic>
        <p:nvPicPr>
          <p:cNvPr id="22531" name="Picture 3" descr="C:\Users\Nieuwe Gebruiker\Pictures\Genealogie\AlleGenealogieën\Melsele\GereeddPPoint\HelenaVnck16-4-1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03299"/>
            <a:ext cx="3096344" cy="5109506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323528" y="4365104"/>
            <a:ext cx="36724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Echtpaar Helena Verdonck 1863 getrouwd 13-11-1895 te Heinkenszand met Paulus Steenbakker 1857.</a:t>
            </a:r>
            <a:br>
              <a:rPr lang="nl-NL" dirty="0"/>
            </a:br>
            <a:r>
              <a:rPr lang="nl-NL" dirty="0"/>
              <a:t>Foto rechts Helena Verdonck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Melsele\GereeddPPoint\JannetheVnck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194446" cy="3363719"/>
          </a:xfrm>
          <a:prstGeom prst="rect">
            <a:avLst/>
          </a:prstGeom>
          <a:noFill/>
        </p:spPr>
      </p:pic>
      <p:pic>
        <p:nvPicPr>
          <p:cNvPr id="23555" name="Picture 3" descr="C:\Users\Nieuwe Gebruiker\Pictures\Genealogie\AlleGenealogieën\Melsele\GereeddPPoint\Ol2JannetheVnck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573088"/>
            <a:ext cx="3302024" cy="5708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Melsele\Reserve\JannetjeVnckJv.d.Bro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752528" cy="602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Afb4,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176464" cy="5869361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940152" y="1628800"/>
            <a:ext cx="2808312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Jannetje Verdonck</a:t>
            </a:r>
            <a:br>
              <a:rPr lang="nl-NL" dirty="0"/>
            </a:br>
            <a:r>
              <a:rPr lang="nl-NL" dirty="0"/>
              <a:t>1912 – 1988</a:t>
            </a:r>
          </a:p>
          <a:p>
            <a:pPr algn="ctr"/>
            <a:r>
              <a:rPr lang="nl-NL" dirty="0"/>
              <a:t>Tr 1848 </a:t>
            </a:r>
            <a:br>
              <a:rPr lang="nl-NL" dirty="0"/>
            </a:br>
            <a:r>
              <a:rPr lang="nl-NL" dirty="0"/>
              <a:t>C.M. Wiskerke</a:t>
            </a:r>
            <a:br>
              <a:rPr lang="nl-NL" dirty="0"/>
            </a:br>
            <a:r>
              <a:rPr lang="nl-NL" dirty="0"/>
              <a:t>Tr 1960 </a:t>
            </a:r>
            <a:br>
              <a:rPr lang="nl-NL" dirty="0"/>
            </a:br>
            <a:r>
              <a:rPr lang="nl-NL" dirty="0"/>
              <a:t>J v.d. Broeke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Melsele\GereeddPPoint\JTannt&amp;vdBro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4498975" cy="610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Af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4279900" cy="5668963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6228184" y="1556792"/>
            <a:ext cx="233975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Jannetje Verdonck geb.</a:t>
            </a:r>
          </a:p>
          <a:p>
            <a:pPr algn="ctr"/>
            <a:r>
              <a:rPr lang="nl-NL" dirty="0"/>
              <a:t>1912, dochter van  Helena</a:t>
            </a:r>
            <a:br>
              <a:rPr lang="nl-NL" dirty="0"/>
            </a:br>
            <a:r>
              <a:rPr lang="nl-NL" dirty="0"/>
              <a:t>Verdonck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Melsele\GereeddPPoint\JTannt&amp;vdBro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4498975" cy="610870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300192" y="1916832"/>
            <a:ext cx="244827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Jannetje Verdonck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en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Jan van de Broeke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Melsele\GereeddPPoint\OvlMoederTineke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3692525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GereeddPPoint\Af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4824536" cy="4566737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868144" y="2060848"/>
            <a:ext cx="259228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Jacob Verdonck 1918 met zijn zusje </a:t>
            </a:r>
            <a:br>
              <a:rPr lang="nl-NL" dirty="0"/>
            </a:br>
            <a:r>
              <a:rPr lang="nl-NL" dirty="0"/>
              <a:t>Jannetje Maria Verdonck 1926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5opde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552728" cy="4554898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467544" y="5517232"/>
            <a:ext cx="82089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Van L-R: Jannetje Maria Verdonck 16-4-1926; Emanuel Gerardus  11-7-1991; Petronella  Maria 2-2-1921 en Jacob 22-3-1918. Laatste dame onbekend.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CaféVerdonck.jp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06" y="603248"/>
            <a:ext cx="8392850" cy="5304572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979712" y="6093296"/>
            <a:ext cx="5544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Links  het uithangbord Café Verdonck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AlleGenealogieën\Melsele\GereeddPPoint\var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753328" cy="3768962"/>
          </a:xfrm>
          <a:prstGeom prst="rect">
            <a:avLst/>
          </a:prstGeom>
          <a:noFill/>
        </p:spPr>
      </p:pic>
      <p:sp>
        <p:nvSpPr>
          <p:cNvPr id="3" name="Rond enkele hoek rechthoek 2"/>
          <p:cNvSpPr/>
          <p:nvPr/>
        </p:nvSpPr>
        <p:spPr>
          <a:xfrm>
            <a:off x="1763688" y="4941168"/>
            <a:ext cx="5688632" cy="127444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man met het stokje richting varken ( een beer op zijn “werkadres” is Johannes Verdonck (1918), rechts van hem Emanuel Verdonck (1923)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AlleGenealogieën\Melsele\GereeddPPoint\CorneliaVnck1865-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3744415" cy="5477839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4788024" y="2204864"/>
            <a:ext cx="4176464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Cornelia Verdonck 1865-1909</a:t>
            </a:r>
          </a:p>
          <a:p>
            <a:pPr algn="ctr"/>
            <a:r>
              <a:rPr lang="nl-NL" dirty="0"/>
              <a:t>Trouwt 24 mei 1891 te Heinkenszand met</a:t>
            </a:r>
            <a:br>
              <a:rPr lang="nl-NL" dirty="0"/>
            </a:br>
            <a:r>
              <a:rPr lang="nl-NL" dirty="0"/>
              <a:t>Eduard van Buren 1859-1933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euwe Gebruiker\Pictures\Genealogie\AlleGenealogieën\Melsele\GereeddPPoint\EmanuelVnck1882-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847975" cy="4291012"/>
          </a:xfrm>
          <a:prstGeom prst="rect">
            <a:avLst/>
          </a:prstGeom>
          <a:noFill/>
        </p:spPr>
      </p:pic>
      <p:pic>
        <p:nvPicPr>
          <p:cNvPr id="32771" name="Picture 3" descr="C:\Users\Nieuwe Gebruiker\Pictures\Genealogie\AlleGenealogieën\Melsele\GereeddPPoint\ApoloniavEikeren1890-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960440" cy="5688632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467544" y="4869160"/>
            <a:ext cx="36004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Emanuel Verdonck 1882</a:t>
            </a:r>
          </a:p>
          <a:p>
            <a:pPr algn="ctr"/>
            <a:r>
              <a:rPr lang="nl-NL" dirty="0"/>
              <a:t>Trouwde met (foto rechts) op 2 mei 1912 te Heinkenszand </a:t>
            </a:r>
            <a:br>
              <a:rPr lang="nl-NL" dirty="0"/>
            </a:br>
            <a:r>
              <a:rPr lang="nl-NL" dirty="0"/>
              <a:t>Apolonia van Eijkeren  1890-1927.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GereeddPPoint\2meisjesBijW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72408" cy="5708705"/>
          </a:xfrm>
          <a:prstGeom prst="rect">
            <a:avLst/>
          </a:prstGeom>
          <a:noFill/>
        </p:spPr>
      </p:pic>
      <p:pic>
        <p:nvPicPr>
          <p:cNvPr id="2052" name="Picture 4" descr="C:\Users\Nieuwe Gebruiker\Pictures\Genealogie\AlleGenealogieën\Melsele\GereeddPPoint\2MeisjesInDeu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547954" cy="5688632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4139952" y="1412776"/>
            <a:ext cx="9864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Twee</a:t>
            </a:r>
            <a:br>
              <a:rPr lang="nl-NL" dirty="0"/>
            </a:br>
            <a:r>
              <a:rPr lang="nl-NL" dirty="0"/>
              <a:t>zelfde</a:t>
            </a:r>
          </a:p>
          <a:p>
            <a:pPr algn="ctr"/>
            <a:r>
              <a:rPr lang="nl-NL" dirty="0"/>
              <a:t>Dames</a:t>
            </a:r>
            <a:br>
              <a:rPr lang="nl-NL" dirty="0"/>
            </a:br>
            <a:r>
              <a:rPr lang="nl-NL" dirty="0"/>
              <a:t>op deze</a:t>
            </a:r>
          </a:p>
          <a:p>
            <a:pPr algn="ctr"/>
            <a:r>
              <a:rPr lang="nl-NL" dirty="0"/>
              <a:t>Twee</a:t>
            </a:r>
          </a:p>
          <a:p>
            <a:pPr algn="ctr"/>
            <a:r>
              <a:rPr lang="nl-NL" dirty="0"/>
              <a:t>Foto’s</a:t>
            </a:r>
          </a:p>
        </p:txBody>
      </p:sp>
      <p:sp>
        <p:nvSpPr>
          <p:cNvPr id="6" name="Rechthoek 5"/>
          <p:cNvSpPr/>
          <p:nvPr/>
        </p:nvSpPr>
        <p:spPr>
          <a:xfrm>
            <a:off x="395536" y="6093296"/>
            <a:ext cx="842493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Links Apollonia Verdonck v Eikeren Rechts  Helena Verdonck.  Rechter foto andersom.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ieuwe Gebruiker\Pictures\Genealogie\AlleGenealogieën\Melsele\GereeddPPoint\OvlEmanuelVnck1976 94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069462" cy="3779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euwe Gebruiker\Pictures\Genealogie\AlleGenealogieën\Melsele\GereeddPPoint\PersoonsbewijsEmanuel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72408" cy="5270501"/>
          </a:xfrm>
          <a:prstGeom prst="rect">
            <a:avLst/>
          </a:prstGeom>
          <a:noFill/>
        </p:spPr>
      </p:pic>
      <p:pic>
        <p:nvPicPr>
          <p:cNvPr id="34819" name="Picture 3" descr="C:\Users\Nieuwe Gebruiker\Pictures\Genealogie\AlleGenealogieën\Melsele\GereeddPPoint\PersBewE mVnckGb1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471601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876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Melsele\GereeddPPoint\Af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0972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euwe Gebruiker\Pictures\Genealogie\AlleGenealogieën\Melsele\GereeddPPoint\OvlEmGrVnck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4536504" cy="5230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Melsele\Reserve\E mnulGerVnckACVermeu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256584" cy="5927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Melsele\GereeddPPoint\Knips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214790" cy="468052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763688" y="5517232"/>
            <a:ext cx="54726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 het leven van toen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ieuwe Gebruiker\Pictures\Genealogie\AlleGenealogieën\Melsele\GereeddPPoint\OvlMarJohVnck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613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Driewege\Alsnog\PetrVnck1867-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227368"/>
            <a:ext cx="3528392" cy="6403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euwe Gebruiker\Pictures\Genealogie\AlleGenealogieën\Melsele\GereeddPPoint\OvlPetrMarVnck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536504" cy="607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Melsele\Reserve\PietjeVnck1921-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699000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euwe Gebruiker\Pictures\Genealogie\AlleGenealogieën\Melsele\GereeddPPoint\BpJoanna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9375"/>
            <a:ext cx="4176464" cy="6138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Melsele\Reserve\HelenaVnckThvdSwal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040560" cy="5825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Melsele\GereeddPPoint\ZerkPietjeVnck1921-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244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Melsele\GereeddPPoint\ZerkJannetje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4354"/>
            <a:ext cx="4896543" cy="616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Melsele\GereeddPPoint\Zerk EmGeerVnk&amp;ACVermeulen.jp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184575" cy="644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Melsele\GereeddPPoint\Afb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19063"/>
            <a:ext cx="8037140" cy="551290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547664" y="5661248"/>
            <a:ext cx="56886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Pastoor Kuijpers met zijn inwonende huishoudster</a:t>
            </a:r>
            <a:br>
              <a:rPr lang="nl-NL" dirty="0"/>
            </a:br>
            <a:r>
              <a:rPr lang="nl-NL" dirty="0"/>
              <a:t>Jannetje Verdonk 16-4-1926  </a:t>
            </a:r>
            <a:r>
              <a:rPr lang="nl-NL"/>
              <a:t>-  12-10-2005.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Melsele\GereeddPPoint\KnipselsVnckDeLe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46" y="692696"/>
            <a:ext cx="8249798" cy="482453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2915816" y="5733256"/>
            <a:ext cx="33843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Einde café Verdonck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Melsele\GereeddPPoint\GrafPast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38" y="836712"/>
            <a:ext cx="5256584" cy="525658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084168" y="1412776"/>
            <a:ext cx="266429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Pastoor Martinus Hendrikus Kuijpers</a:t>
            </a:r>
          </a:p>
          <a:p>
            <a:pPr algn="ctr"/>
            <a:r>
              <a:rPr lang="nl-NL" dirty="0"/>
              <a:t>geboren Bodegraven 26-2-1903 overleden Sloten 16-10-1979.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Melsele\GereeddPPoint\ArjaanCafé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26180" cy="396044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475656" y="5301208"/>
            <a:ext cx="61926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Het café van Adriaan Verdonck te Heinkenszand op de kruising Vijfwegen, nu Clara’s Pad, Kraaijdijk en Noordlantseweg.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C748A3-2EA4-487A-A388-5BD67A787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3632"/>
            <a:ext cx="4738712" cy="6250736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31C6DD3-0E4C-40C5-B2F6-0E03C74D6F82}"/>
              </a:ext>
            </a:extLst>
          </p:cNvPr>
          <p:cNvSpPr/>
          <p:nvPr/>
        </p:nvSpPr>
        <p:spPr>
          <a:xfrm>
            <a:off x="467544" y="980728"/>
            <a:ext cx="2354560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Met  deze briefkaart verschafte Johanna (Jaone) 1894-1966 informatie over de mensen die op voorgaande en onderstaande dia staan</a:t>
            </a:r>
          </a:p>
        </p:txBody>
      </p:sp>
    </p:spTree>
    <p:extLst>
      <p:ext uri="{BB962C8B-B14F-4D97-AF65-F5344CB8AC3E}">
        <p14:creationId xmlns:p14="http://schemas.microsoft.com/office/powerpoint/2010/main" val="283761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549</TotalTime>
  <Words>548</Words>
  <Application>Microsoft Office PowerPoint</Application>
  <PresentationFormat>Diavoorstelling (4:3)</PresentationFormat>
  <Paragraphs>68</Paragraphs>
  <Slides>70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6" baseType="lpstr">
      <vt:lpstr>Book Antiqua</vt:lpstr>
      <vt:lpstr>Lucida Sans</vt:lpstr>
      <vt:lpstr>Wingdings</vt:lpstr>
      <vt:lpstr>Wingdings 2</vt:lpstr>
      <vt:lpstr>Wingdings 3</vt:lpstr>
      <vt:lpstr>Toppunt</vt:lpstr>
      <vt:lpstr>Genealogie Verdonck Bazel, Melsele Heinkenszand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Verdonck Bazel, Melsele Heinkenszand</dc:title>
  <dc:creator>Nieuwe Gebruiker</dc:creator>
  <cp:lastModifiedBy>Pieter Verdonk</cp:lastModifiedBy>
  <cp:revision>51</cp:revision>
  <dcterms:created xsi:type="dcterms:W3CDTF">2016-03-19T11:21:26Z</dcterms:created>
  <dcterms:modified xsi:type="dcterms:W3CDTF">2018-04-27T16:39:45Z</dcterms:modified>
</cp:coreProperties>
</file>