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1" r:id="rId3"/>
    <p:sldId id="257" r:id="rId4"/>
    <p:sldId id="258" r:id="rId5"/>
    <p:sldId id="259" r:id="rId6"/>
    <p:sldId id="260" r:id="rId7"/>
    <p:sldId id="318" r:id="rId8"/>
    <p:sldId id="313" r:id="rId9"/>
    <p:sldId id="314" r:id="rId10"/>
    <p:sldId id="315" r:id="rId11"/>
    <p:sldId id="316" r:id="rId12"/>
    <p:sldId id="317" r:id="rId13"/>
    <p:sldId id="319" r:id="rId14"/>
    <p:sldId id="261" r:id="rId15"/>
    <p:sldId id="263" r:id="rId16"/>
    <p:sldId id="264" r:id="rId17"/>
    <p:sldId id="274" r:id="rId18"/>
    <p:sldId id="272" r:id="rId19"/>
    <p:sldId id="265" r:id="rId20"/>
    <p:sldId id="279" r:id="rId21"/>
    <p:sldId id="266" r:id="rId22"/>
    <p:sldId id="267" r:id="rId23"/>
    <p:sldId id="273" r:id="rId24"/>
    <p:sldId id="268" r:id="rId25"/>
    <p:sldId id="320" r:id="rId26"/>
    <p:sldId id="312" r:id="rId27"/>
    <p:sldId id="311" r:id="rId28"/>
    <p:sldId id="309" r:id="rId29"/>
    <p:sldId id="310" r:id="rId30"/>
    <p:sldId id="271" r:id="rId31"/>
    <p:sldId id="269" r:id="rId32"/>
    <p:sldId id="270" r:id="rId33"/>
    <p:sldId id="275" r:id="rId34"/>
    <p:sldId id="276" r:id="rId35"/>
    <p:sldId id="278" r:id="rId36"/>
    <p:sldId id="280" r:id="rId37"/>
    <p:sldId id="281" r:id="rId38"/>
    <p:sldId id="282" r:id="rId39"/>
    <p:sldId id="283" r:id="rId40"/>
    <p:sldId id="284" r:id="rId41"/>
    <p:sldId id="285" r:id="rId42"/>
    <p:sldId id="286" r:id="rId43"/>
    <p:sldId id="287" r:id="rId44"/>
    <p:sldId id="288" r:id="rId45"/>
    <p:sldId id="295" r:id="rId46"/>
    <p:sldId id="289" r:id="rId47"/>
    <p:sldId id="290" r:id="rId48"/>
    <p:sldId id="291" r:id="rId49"/>
    <p:sldId id="292" r:id="rId50"/>
    <p:sldId id="293" r:id="rId51"/>
    <p:sldId id="294" r:id="rId52"/>
    <p:sldId id="296" r:id="rId53"/>
    <p:sldId id="297" r:id="rId54"/>
    <p:sldId id="298" r:id="rId55"/>
    <p:sldId id="299" r:id="rId56"/>
    <p:sldId id="300" r:id="rId57"/>
    <p:sldId id="301" r:id="rId58"/>
    <p:sldId id="302" r:id="rId59"/>
    <p:sldId id="303" r:id="rId60"/>
    <p:sldId id="304" r:id="rId61"/>
    <p:sldId id="305" r:id="rId62"/>
    <p:sldId id="306" r:id="rId63"/>
    <p:sldId id="307" r:id="rId64"/>
    <p:sldId id="308" r:id="rId6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a:t>Klik om de stijl te bewerken</a:t>
            </a:r>
            <a:endParaRPr kumimoji="0" lang="en-US"/>
          </a:p>
        </p:txBody>
      </p:sp>
      <p:sp>
        <p:nvSpPr>
          <p:cNvPr id="17" name="Ond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a:t>Klik om het opmaakprofiel van de modelondertitel te bewerken</a:t>
            </a:r>
            <a:endParaRPr kumimoji="0" lang="en-US"/>
          </a:p>
        </p:txBody>
      </p:sp>
      <p:sp>
        <p:nvSpPr>
          <p:cNvPr id="30" name="Tijdelijke aanduiding voor datum 29"/>
          <p:cNvSpPr>
            <a:spLocks noGrp="1"/>
          </p:cNvSpPr>
          <p:nvPr>
            <p:ph type="dt" sz="half" idx="10"/>
          </p:nvPr>
        </p:nvSpPr>
        <p:spPr/>
        <p:txBody>
          <a:bodyPr/>
          <a:lstStyle/>
          <a:p>
            <a:fld id="{ABA5914A-8533-4708-9208-5AEA8E964C5A}" type="datetimeFigureOut">
              <a:rPr lang="nl-NL" smtClean="0"/>
              <a:pPr/>
              <a:t>23-8-2023</a:t>
            </a:fld>
            <a:endParaRPr lang="nl-NL"/>
          </a:p>
        </p:txBody>
      </p:sp>
      <p:sp>
        <p:nvSpPr>
          <p:cNvPr id="19" name="Tijdelijke aanduiding voor voettekst 18"/>
          <p:cNvSpPr>
            <a:spLocks noGrp="1"/>
          </p:cNvSpPr>
          <p:nvPr>
            <p:ph type="ftr" sz="quarter" idx="11"/>
          </p:nvPr>
        </p:nvSpPr>
        <p:spPr/>
        <p:txBody>
          <a:bodyPr/>
          <a:lstStyle/>
          <a:p>
            <a:endParaRPr lang="nl-NL"/>
          </a:p>
        </p:txBody>
      </p:sp>
      <p:sp>
        <p:nvSpPr>
          <p:cNvPr id="27" name="Tijdelijke aanduiding voor dianummer 26"/>
          <p:cNvSpPr>
            <a:spLocks noGrp="1"/>
          </p:cNvSpPr>
          <p:nvPr>
            <p:ph type="sldNum" sz="quarter" idx="12"/>
          </p:nvPr>
        </p:nvSpPr>
        <p:spPr/>
        <p:txBody>
          <a:bodyPr/>
          <a:lstStyle/>
          <a:p>
            <a:fld id="{048D5D33-B42C-4132-8231-4C5A91C2B80B}" type="slidenum">
              <a:rPr lang="nl-NL" smtClean="0"/>
              <a:pPr/>
              <a:t>‹nr.›</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ABA5914A-8533-4708-9208-5AEA8E964C5A}" type="datetimeFigureOut">
              <a:rPr lang="nl-NL" smtClean="0"/>
              <a:pPr/>
              <a:t>23-8-2023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48D5D33-B42C-4132-8231-4C5A91C2B80B}"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914401"/>
            <a:ext cx="2057400" cy="5211763"/>
          </a:xfrm>
        </p:spPr>
        <p:txBody>
          <a:bodyPr vert="eaVer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914401"/>
            <a:ext cx="6019800" cy="5211763"/>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ABA5914A-8533-4708-9208-5AEA8E964C5A}" type="datetimeFigureOut">
              <a:rPr lang="nl-NL" smtClean="0"/>
              <a:pPr/>
              <a:t>23-8-2023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48D5D33-B42C-4132-8231-4C5A91C2B80B}"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ABA5914A-8533-4708-9208-5AEA8E964C5A}" type="datetimeFigureOut">
              <a:rPr lang="nl-NL" smtClean="0"/>
              <a:pPr/>
              <a:t>23-8-2023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48D5D33-B42C-4132-8231-4C5A91C2B80B}"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a:t>Klik om de stijl te bewerken</a:t>
            </a:r>
            <a:endParaRPr kumimoji="0" lang="en-US"/>
          </a:p>
        </p:txBody>
      </p:sp>
      <p:sp>
        <p:nvSpPr>
          <p:cNvPr id="3" name="Tijdelijke aanduiding voor teks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a:t>Klik om de modelstijlen te bewerken</a:t>
            </a:r>
          </a:p>
        </p:txBody>
      </p:sp>
      <p:sp>
        <p:nvSpPr>
          <p:cNvPr id="4" name="Tijdelijke aanduiding voor datum 3"/>
          <p:cNvSpPr>
            <a:spLocks noGrp="1"/>
          </p:cNvSpPr>
          <p:nvPr>
            <p:ph type="dt" sz="half" idx="10"/>
          </p:nvPr>
        </p:nvSpPr>
        <p:spPr/>
        <p:txBody>
          <a:bodyPr/>
          <a:lstStyle/>
          <a:p>
            <a:fld id="{ABA5914A-8533-4708-9208-5AEA8E964C5A}" type="datetimeFigureOut">
              <a:rPr lang="nl-NL" smtClean="0"/>
              <a:pPr/>
              <a:t>23-8-2023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48D5D33-B42C-4132-8231-4C5A91C2B80B}" type="slidenum">
              <a:rPr lang="nl-NL" smtClean="0"/>
              <a:pPr/>
              <a:t>‹nr.›</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ABA5914A-8533-4708-9208-5AEA8E964C5A}" type="datetimeFigureOut">
              <a:rPr lang="nl-NL" smtClean="0"/>
              <a:pPr/>
              <a:t>23-8-2023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48D5D33-B42C-4132-8231-4C5A91C2B80B}"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ABA5914A-8533-4708-9208-5AEA8E964C5A}" type="datetimeFigureOut">
              <a:rPr lang="nl-NL" smtClean="0"/>
              <a:pPr/>
              <a:t>23-8-2023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48D5D33-B42C-4132-8231-4C5A91C2B80B}"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ABA5914A-8533-4708-9208-5AEA8E964C5A}" type="datetimeFigureOut">
              <a:rPr lang="nl-NL" smtClean="0"/>
              <a:pPr/>
              <a:t>23-8-2023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48D5D33-B42C-4132-8231-4C5A91C2B80B}"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BA5914A-8533-4708-9208-5AEA8E964C5A}" type="datetimeFigureOut">
              <a:rPr lang="nl-NL" smtClean="0"/>
              <a:pPr/>
              <a:t>23-8-2023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48D5D33-B42C-4132-8231-4C5A91C2B80B}"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nl-NL"/>
              <a:t>Klik om de stijl te bewerken</a:t>
            </a:r>
            <a:endParaRPr kumimoji="0" lang="en-US"/>
          </a:p>
        </p:txBody>
      </p:sp>
      <p:sp>
        <p:nvSpPr>
          <p:cNvPr id="3" name="Tijdelijke aanduiding voor teks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nl-NL"/>
              <a:t>Klik om de modelstijlen te bewerken</a:t>
            </a:r>
          </a:p>
        </p:txBody>
      </p:sp>
      <p:sp>
        <p:nvSpPr>
          <p:cNvPr id="4" name="Tijdelijke aanduiding voor inhoud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ABA5914A-8533-4708-9208-5AEA8E964C5A}" type="datetimeFigureOut">
              <a:rPr lang="nl-NL" smtClean="0"/>
              <a:pPr/>
              <a:t>23-8-2023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48D5D33-B42C-4132-8231-4C5A91C2B80B}"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9" name="Rechthoek met één afgeknipte en afgeronde hoek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hoekige driehoe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nl-NL"/>
              <a:t>Klik om de stijl te bewerken</a:t>
            </a:r>
            <a:endParaRPr kumimoji="0" lang="en-US"/>
          </a:p>
        </p:txBody>
      </p:sp>
      <p:sp>
        <p:nvSpPr>
          <p:cNvPr id="4" name="Tijdelijke aanduiding voor teks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nl-NL"/>
              <a:t>Klik om de modelstijlen te bewerken</a:t>
            </a:r>
          </a:p>
        </p:txBody>
      </p:sp>
      <p:sp>
        <p:nvSpPr>
          <p:cNvPr id="5" name="Tijdelijke aanduiding voor datum 4"/>
          <p:cNvSpPr>
            <a:spLocks noGrp="1"/>
          </p:cNvSpPr>
          <p:nvPr>
            <p:ph type="dt" sz="half" idx="10"/>
          </p:nvPr>
        </p:nvSpPr>
        <p:spPr/>
        <p:txBody>
          <a:bodyPr/>
          <a:lstStyle/>
          <a:p>
            <a:fld id="{ABA5914A-8533-4708-9208-5AEA8E964C5A}" type="datetimeFigureOut">
              <a:rPr lang="nl-NL" smtClean="0"/>
              <a:pPr/>
              <a:t>23-8-2023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a:xfrm>
            <a:off x="8077200" y="6356350"/>
            <a:ext cx="609600" cy="365125"/>
          </a:xfrm>
        </p:spPr>
        <p:txBody>
          <a:bodyPr/>
          <a:lstStyle/>
          <a:p>
            <a:fld id="{048D5D33-B42C-4132-8231-4C5A91C2B80B}" type="slidenum">
              <a:rPr lang="nl-NL" smtClean="0"/>
              <a:pPr/>
              <a:t>‹nr.›</a:t>
            </a:fld>
            <a:endParaRPr lang="nl-NL"/>
          </a:p>
        </p:txBody>
      </p:sp>
      <p:sp>
        <p:nvSpPr>
          <p:cNvPr id="3" name="Tijdelijke aanduiding voor afbeelding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nl-NL"/>
              <a:t>Klik op het pictogram als u een afbeelding wilt toevoegen</a:t>
            </a:r>
            <a:endParaRPr kumimoji="0" lang="en-US" dirty="0"/>
          </a:p>
        </p:txBody>
      </p:sp>
      <p:sp>
        <p:nvSpPr>
          <p:cNvPr id="10" name="Vrije v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rije v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gs>
            <a:gs pos="25000">
              <a:schemeClr val="bg2">
                <a:tint val="83000"/>
                <a:satMod val="320000"/>
              </a:schemeClr>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Vrije v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rije v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jdelijke aanduiding voor titel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nl-NL"/>
              <a:t>Klik om de stijl te bewerken</a:t>
            </a:r>
            <a:endParaRPr kumimoji="0" lang="en-US"/>
          </a:p>
        </p:txBody>
      </p:sp>
      <p:sp>
        <p:nvSpPr>
          <p:cNvPr id="30" name="Tijdelijke aanduiding voor teks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
        <p:nvSpPr>
          <p:cNvPr id="10" name="Tijdelijke aanduiding voor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BA5914A-8533-4708-9208-5AEA8E964C5A}" type="datetimeFigureOut">
              <a:rPr lang="nl-NL" smtClean="0"/>
              <a:pPr/>
              <a:t>23-8-2023</a:t>
            </a:fld>
            <a:endParaRPr lang="nl-NL"/>
          </a:p>
        </p:txBody>
      </p:sp>
      <p:sp>
        <p:nvSpPr>
          <p:cNvPr id="22" name="Tijdelijke aanduiding voor voettekst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nl-NL"/>
          </a:p>
        </p:txBody>
      </p:sp>
      <p:sp>
        <p:nvSpPr>
          <p:cNvPr id="18" name="Tijdelijke aanduiding voor dianumm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8D5D33-B42C-4132-8231-4C5A91C2B80B}" type="slidenum">
              <a:rPr lang="nl-NL" smtClean="0"/>
              <a:pPr/>
              <a:t>‹nr.›</a:t>
            </a:fld>
            <a:endParaRPr lang="nl-NL"/>
          </a:p>
        </p:txBody>
      </p:sp>
      <p:grpSp>
        <p:nvGrpSpPr>
          <p:cNvPr id="2" name="Groep 1"/>
          <p:cNvGrpSpPr/>
          <p:nvPr/>
        </p:nvGrpSpPr>
        <p:grpSpPr>
          <a:xfrm>
            <a:off x="-19017" y="202408"/>
            <a:ext cx="9180548" cy="649224"/>
            <a:chOff x="-19045" y="216550"/>
            <a:chExt cx="9180548" cy="649224"/>
          </a:xfrm>
        </p:grpSpPr>
        <p:sp>
          <p:nvSpPr>
            <p:cNvPr id="12" name="Vrije v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rije v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980728"/>
            <a:ext cx="7772400" cy="2304256"/>
          </a:xfrm>
        </p:spPr>
        <p:txBody>
          <a:bodyPr>
            <a:normAutofit fontScale="90000"/>
          </a:bodyPr>
          <a:lstStyle/>
          <a:p>
            <a:pPr algn="ctr"/>
            <a:r>
              <a:rPr lang="nl-NL" dirty="0"/>
              <a:t>Genealogie Verdon(c)k Brouwershaven –via              ‘s-Gravenhage – naar Zeist</a:t>
            </a:r>
          </a:p>
        </p:txBody>
      </p:sp>
      <p:sp>
        <p:nvSpPr>
          <p:cNvPr id="3" name="Ondertitel 2"/>
          <p:cNvSpPr>
            <a:spLocks noGrp="1"/>
          </p:cNvSpPr>
          <p:nvPr>
            <p:ph type="subTitle" idx="1"/>
          </p:nvPr>
        </p:nvSpPr>
        <p:spPr>
          <a:xfrm>
            <a:off x="683568" y="3886200"/>
            <a:ext cx="7704856" cy="1752600"/>
          </a:xfrm>
        </p:spPr>
        <p:txBody>
          <a:bodyPr>
            <a:normAutofit fontScale="85000" lnSpcReduction="10000"/>
          </a:bodyPr>
          <a:lstStyle/>
          <a:p>
            <a:r>
              <a:rPr lang="nl-NL" dirty="0"/>
              <a:t>Een genealogie die aanvangt midden 16</a:t>
            </a:r>
            <a:r>
              <a:rPr lang="nl-NL" baseline="30000" dirty="0"/>
              <a:t>e</a:t>
            </a:r>
            <a:r>
              <a:rPr lang="nl-NL" dirty="0"/>
              <a:t> eeuw. Misschien bestaat de mogelijkheid een verbinding te maken met de Baarland genealogie Verdon(c)k.</a:t>
            </a:r>
            <a:br>
              <a:rPr lang="nl-NL" dirty="0"/>
            </a:br>
            <a:r>
              <a:rPr lang="nl-NL" dirty="0"/>
              <a:t>Opvallend in deze genealogie een flink aantal gepromoveerde personen waaronder ook twee professoren.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ieuwe Gebruiker\Pictures\Genealogie\AlleGenealogieën\Zeist\PpointGereed\PaspVoorz.jpg"/>
          <p:cNvPicPr>
            <a:picLocks noChangeAspect="1" noChangeArrowheads="1"/>
          </p:cNvPicPr>
          <p:nvPr/>
        </p:nvPicPr>
        <p:blipFill>
          <a:blip r:embed="rId2" cstate="print"/>
          <a:srcRect/>
          <a:stretch>
            <a:fillRect/>
          </a:stretch>
        </p:blipFill>
        <p:spPr bwMode="auto">
          <a:xfrm>
            <a:off x="2267744" y="260648"/>
            <a:ext cx="4536504" cy="63647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ieuwe Gebruiker\Pictures\Genealogie\AlleGenealogieën\Zeist\PpointGereed\PaspoortBlzMetFoto.JPG"/>
          <p:cNvPicPr>
            <a:picLocks noChangeAspect="1" noChangeArrowheads="1"/>
          </p:cNvPicPr>
          <p:nvPr/>
        </p:nvPicPr>
        <p:blipFill>
          <a:blip r:embed="rId2" cstate="print"/>
          <a:srcRect/>
          <a:stretch>
            <a:fillRect/>
          </a:stretch>
        </p:blipFill>
        <p:spPr bwMode="auto">
          <a:xfrm>
            <a:off x="1979712" y="188640"/>
            <a:ext cx="4400550" cy="6419850"/>
          </a:xfrm>
          <a:prstGeom prst="rect">
            <a:avLst/>
          </a:prstGeom>
          <a:noFill/>
        </p:spPr>
      </p:pic>
      <p:sp>
        <p:nvSpPr>
          <p:cNvPr id="3" name="Ovaal 2"/>
          <p:cNvSpPr/>
          <p:nvPr/>
        </p:nvSpPr>
        <p:spPr>
          <a:xfrm>
            <a:off x="6588224" y="2132856"/>
            <a:ext cx="2304256" cy="201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Binnenpagina</a:t>
            </a:r>
          </a:p>
          <a:p>
            <a:pPr algn="ctr"/>
            <a:r>
              <a:rPr lang="nl-NL" dirty="0"/>
              <a:t>Paspoort</a:t>
            </a:r>
            <a:br>
              <a:rPr lang="nl-NL" dirty="0"/>
            </a:br>
            <a:r>
              <a:rPr lang="nl-NL" dirty="0"/>
              <a:t>Simone </a:t>
            </a:r>
            <a:r>
              <a:rPr lang="nl-NL" dirty="0" err="1"/>
              <a:t>Holz</a:t>
            </a:r>
            <a:endParaRPr lang="nl-N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Nieuwe Gebruiker\Pictures\Genealogie\AlleGenealogieën\Zeist\PpointGereed\PaspSimonerHolz3.JPG"/>
          <p:cNvPicPr>
            <a:picLocks noChangeAspect="1" noChangeArrowheads="1"/>
          </p:cNvPicPr>
          <p:nvPr/>
        </p:nvPicPr>
        <p:blipFill>
          <a:blip r:embed="rId2" cstate="print"/>
          <a:srcRect/>
          <a:stretch>
            <a:fillRect/>
          </a:stretch>
        </p:blipFill>
        <p:spPr bwMode="auto">
          <a:xfrm>
            <a:off x="1763688" y="404664"/>
            <a:ext cx="4400550" cy="6093296"/>
          </a:xfrm>
          <a:prstGeom prst="rect">
            <a:avLst/>
          </a:prstGeom>
          <a:noFill/>
        </p:spPr>
      </p:pic>
      <p:sp>
        <p:nvSpPr>
          <p:cNvPr id="3" name="Afgeronde rechthoek 2"/>
          <p:cNvSpPr/>
          <p:nvPr/>
        </p:nvSpPr>
        <p:spPr>
          <a:xfrm>
            <a:off x="6516216" y="2564904"/>
            <a:ext cx="2232248"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Binnenzijde </a:t>
            </a:r>
            <a:br>
              <a:rPr lang="nl-NL" dirty="0"/>
            </a:br>
            <a:r>
              <a:rPr lang="nl-NL" dirty="0"/>
              <a:t>paspoot </a:t>
            </a:r>
            <a:br>
              <a:rPr lang="nl-NL" dirty="0"/>
            </a:br>
            <a:r>
              <a:rPr lang="nl-NL" dirty="0"/>
              <a:t>Simone </a:t>
            </a:r>
            <a:r>
              <a:rPr lang="nl-NL" dirty="0" err="1"/>
              <a:t>Holz</a:t>
            </a:r>
            <a:endParaRPr lang="nl-N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Nieuwe Gebruiker\Pictures\Genealogie\AlleGenealogieën\Zeist\PpointGereed\SimoneHolzInschFranseConsAsd.jpg"/>
          <p:cNvPicPr>
            <a:picLocks noChangeAspect="1" noChangeArrowheads="1"/>
          </p:cNvPicPr>
          <p:nvPr/>
        </p:nvPicPr>
        <p:blipFill>
          <a:blip r:embed="rId2" cstate="print"/>
          <a:srcRect/>
          <a:stretch>
            <a:fillRect/>
          </a:stretch>
        </p:blipFill>
        <p:spPr bwMode="auto">
          <a:xfrm>
            <a:off x="179512" y="188640"/>
            <a:ext cx="6395814" cy="6408712"/>
          </a:xfrm>
          <a:prstGeom prst="rect">
            <a:avLst/>
          </a:prstGeom>
          <a:noFill/>
        </p:spPr>
      </p:pic>
      <p:sp>
        <p:nvSpPr>
          <p:cNvPr id="3" name="Rechthoek 2"/>
          <p:cNvSpPr/>
          <p:nvPr/>
        </p:nvSpPr>
        <p:spPr>
          <a:xfrm>
            <a:off x="6948264" y="2492896"/>
            <a:ext cx="1872208"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Bewijs van inschrijving</a:t>
            </a:r>
          </a:p>
          <a:p>
            <a:pPr algn="ctr"/>
            <a:r>
              <a:rPr lang="nl-NL" dirty="0"/>
              <a:t>op het Franse</a:t>
            </a:r>
          </a:p>
          <a:p>
            <a:pPr algn="ctr"/>
            <a:r>
              <a:rPr lang="nl-NL" dirty="0"/>
              <a:t>Consulaat in</a:t>
            </a:r>
          </a:p>
          <a:p>
            <a:pPr algn="ctr"/>
            <a:r>
              <a:rPr lang="nl-NL" dirty="0"/>
              <a:t>Amsterdam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ieuwe Gebruiker\Pictures\Genealogie\AlleGenealogieën\Zeist\PpointGereed\PetraSchabbingZerk.JPG"/>
          <p:cNvPicPr>
            <a:picLocks noChangeAspect="1" noChangeArrowheads="1"/>
          </p:cNvPicPr>
          <p:nvPr/>
        </p:nvPicPr>
        <p:blipFill>
          <a:blip r:embed="rId2" cstate="print"/>
          <a:srcRect/>
          <a:stretch>
            <a:fillRect/>
          </a:stretch>
        </p:blipFill>
        <p:spPr bwMode="auto">
          <a:xfrm>
            <a:off x="755577" y="620688"/>
            <a:ext cx="4176464" cy="5688632"/>
          </a:xfrm>
          <a:prstGeom prst="rect">
            <a:avLst/>
          </a:prstGeom>
          <a:noFill/>
        </p:spPr>
      </p:pic>
      <p:pic>
        <p:nvPicPr>
          <p:cNvPr id="3" name="Picture 2" descr="C:\Users\Nieuwe Gebruiker\Pictures\Genealogie\AlleGenealogieën\Zeist\PpointGereed\PetraSchabbing1965-2006.JPG"/>
          <p:cNvPicPr>
            <a:picLocks noChangeAspect="1" noChangeArrowheads="1"/>
          </p:cNvPicPr>
          <p:nvPr/>
        </p:nvPicPr>
        <p:blipFill>
          <a:blip r:embed="rId3" cstate="print"/>
          <a:srcRect/>
          <a:stretch>
            <a:fillRect/>
          </a:stretch>
        </p:blipFill>
        <p:spPr bwMode="auto">
          <a:xfrm>
            <a:off x="5683848" y="1124744"/>
            <a:ext cx="2848592" cy="380942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Nieuwe Gebruiker\Pictures\Genealogie\AlleGenealogieën\Zeist\PpointGereed\MattArieXaZe.JPG"/>
          <p:cNvPicPr>
            <a:picLocks noChangeAspect="1" noChangeArrowheads="1"/>
          </p:cNvPicPr>
          <p:nvPr/>
        </p:nvPicPr>
        <p:blipFill>
          <a:blip r:embed="rId2" cstate="print"/>
          <a:srcRect/>
          <a:stretch>
            <a:fillRect/>
          </a:stretch>
        </p:blipFill>
        <p:spPr bwMode="auto">
          <a:xfrm>
            <a:off x="2051720" y="332656"/>
            <a:ext cx="4781499" cy="624256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Nieuwe Gebruiker\Pictures\Genealogie\AlleGenealogieën\Zeist\PpointGereed\KathyVnkTekst1.JPG"/>
          <p:cNvPicPr>
            <a:picLocks noChangeAspect="1" noChangeArrowheads="1"/>
          </p:cNvPicPr>
          <p:nvPr/>
        </p:nvPicPr>
        <p:blipFill>
          <a:blip r:embed="rId2" cstate="print"/>
          <a:srcRect/>
          <a:stretch>
            <a:fillRect/>
          </a:stretch>
        </p:blipFill>
        <p:spPr bwMode="auto">
          <a:xfrm>
            <a:off x="1043608" y="355430"/>
            <a:ext cx="6984776" cy="624846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Zeist\PpointGereed\Accordeonniste.JPG"/>
          <p:cNvPicPr>
            <a:picLocks noChangeAspect="1" noChangeArrowheads="1"/>
          </p:cNvPicPr>
          <p:nvPr/>
        </p:nvPicPr>
        <p:blipFill>
          <a:blip r:embed="rId2" cstate="print"/>
          <a:srcRect/>
          <a:stretch>
            <a:fillRect/>
          </a:stretch>
        </p:blipFill>
        <p:spPr bwMode="auto">
          <a:xfrm>
            <a:off x="1043608" y="188640"/>
            <a:ext cx="3611563" cy="6403107"/>
          </a:xfrm>
          <a:prstGeom prst="rect">
            <a:avLst/>
          </a:prstGeom>
          <a:noFill/>
        </p:spPr>
      </p:pic>
      <p:pic>
        <p:nvPicPr>
          <p:cNvPr id="1027" name="Picture 3" descr="C:\Users\Nieuwe Gebruiker\Pictures\Genealogie\AlleGenealogieën\Zeist\PpointGereed\KathyVnkAcc.JPG"/>
          <p:cNvPicPr>
            <a:picLocks noChangeAspect="1" noChangeArrowheads="1"/>
          </p:cNvPicPr>
          <p:nvPr/>
        </p:nvPicPr>
        <p:blipFill>
          <a:blip r:embed="rId3" cstate="print"/>
          <a:srcRect/>
          <a:stretch>
            <a:fillRect/>
          </a:stretch>
        </p:blipFill>
        <p:spPr bwMode="auto">
          <a:xfrm>
            <a:off x="5004048" y="4077072"/>
            <a:ext cx="3806825" cy="11080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Nieuwe Gebruiker\Pictures\Genealogie\AlleGenealogieën\Zeist\PpointGereed\KathyVnkTekst2.JPG"/>
          <p:cNvPicPr>
            <a:picLocks noChangeAspect="1" noChangeArrowheads="1"/>
          </p:cNvPicPr>
          <p:nvPr/>
        </p:nvPicPr>
        <p:blipFill>
          <a:blip r:embed="rId2" cstate="print"/>
          <a:srcRect/>
          <a:stretch>
            <a:fillRect/>
          </a:stretch>
        </p:blipFill>
        <p:spPr bwMode="auto">
          <a:xfrm>
            <a:off x="1979712" y="332656"/>
            <a:ext cx="4104456" cy="619268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Nieuwe Gebruiker\Pictures\Genealogie\AlleGenealogieën\Zeist\PpointGereed\EchtpdBoerJonkman.JPG"/>
          <p:cNvPicPr>
            <a:picLocks noChangeAspect="1" noChangeArrowheads="1"/>
          </p:cNvPicPr>
          <p:nvPr/>
        </p:nvPicPr>
        <p:blipFill>
          <a:blip r:embed="rId2" cstate="print"/>
          <a:srcRect/>
          <a:stretch>
            <a:fillRect/>
          </a:stretch>
        </p:blipFill>
        <p:spPr bwMode="auto">
          <a:xfrm>
            <a:off x="755576" y="260648"/>
            <a:ext cx="3784600" cy="6357938"/>
          </a:xfrm>
          <a:prstGeom prst="rect">
            <a:avLst/>
          </a:prstGeom>
          <a:noFill/>
        </p:spPr>
      </p:pic>
      <p:sp>
        <p:nvSpPr>
          <p:cNvPr id="3" name="Rechthoek 2"/>
          <p:cNvSpPr/>
          <p:nvPr/>
        </p:nvSpPr>
        <p:spPr>
          <a:xfrm>
            <a:off x="5292080" y="1772816"/>
            <a:ext cx="3456384" cy="36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Johannes Jacobus Verdonk 1898-1983 trouwt op 7-6-1928  te Amsterdam met Christine de Boer 1901-1978.</a:t>
            </a:r>
            <a:br>
              <a:rPr lang="nl-NL" dirty="0"/>
            </a:br>
            <a:br>
              <a:rPr lang="nl-NL" dirty="0"/>
            </a:br>
            <a:r>
              <a:rPr lang="nl-NL" dirty="0"/>
              <a:t>Op deze foto staan haar grootouders.</a:t>
            </a:r>
            <a:br>
              <a:rPr lang="nl-NL" dirty="0"/>
            </a:br>
            <a:br>
              <a:rPr lang="nl-NL" dirty="0"/>
            </a:br>
            <a:r>
              <a:rPr lang="nl-NL" sz="1400" dirty="0"/>
              <a:t>Deze foto werd ons beschikbaar gesteld door Arend Hendrik de Boer (1949) wonende in Kaapstad.</a:t>
            </a:r>
            <a:br>
              <a:rPr lang="nl-NL" sz="1400" dirty="0"/>
            </a:br>
            <a:r>
              <a:rPr lang="nl-NL" sz="1400" dirty="0"/>
              <a:t>Het betreft zijn overgrootouders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handschrift, tekst, kalligrafie, inkt&#10;&#10;Automatisch gegenereerde beschrijving">
            <a:extLst>
              <a:ext uri="{FF2B5EF4-FFF2-40B4-BE49-F238E27FC236}">
                <a16:creationId xmlns:a16="http://schemas.microsoft.com/office/drawing/2014/main" id="{2BAE5334-826C-44E1-5B16-446A4A62B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506424"/>
            <a:ext cx="5212080" cy="3358896"/>
          </a:xfrm>
          <a:prstGeom prst="rect">
            <a:avLst/>
          </a:prstGeom>
        </p:spPr>
      </p:pic>
      <p:sp>
        <p:nvSpPr>
          <p:cNvPr id="4" name="Rechthoek 3">
            <a:extLst>
              <a:ext uri="{FF2B5EF4-FFF2-40B4-BE49-F238E27FC236}">
                <a16:creationId xmlns:a16="http://schemas.microsoft.com/office/drawing/2014/main" id="{C5A78D55-2491-17FE-3370-489B486011A1}"/>
              </a:ext>
            </a:extLst>
          </p:cNvPr>
          <p:cNvSpPr/>
          <p:nvPr/>
        </p:nvSpPr>
        <p:spPr>
          <a:xfrm>
            <a:off x="899592" y="4149080"/>
            <a:ext cx="7272808" cy="22322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In de oudste generaties van deze stamboom deden enkele personen dienst als opvarenden van Koopvaardijschepen. Zo ook Michiel Verdonck in 1678. Hij was de 29 jarige stuurman op een schip dat op weg naar Spanje tijdens een storm lek sloeg. De lading moest overboord om drijvende te blijven. Het verlies van de lading werd notarieel vastgelegd.</a:t>
            </a:r>
            <a:br>
              <a:rPr lang="nl-NL" dirty="0"/>
            </a:br>
            <a:r>
              <a:rPr lang="nl-NL" dirty="0"/>
              <a:t>Zie bovenstaand deel van de akte met de handtekening van Michiel.</a:t>
            </a:r>
          </a:p>
        </p:txBody>
      </p:sp>
    </p:spTree>
    <p:extLst>
      <p:ext uri="{BB962C8B-B14F-4D97-AF65-F5344CB8AC3E}">
        <p14:creationId xmlns:p14="http://schemas.microsoft.com/office/powerpoint/2010/main" val="2449987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Zeist\PpointGereed\BewFotoDochtAnnaHillVnck.JPG"/>
          <p:cNvPicPr>
            <a:picLocks noChangeAspect="1" noChangeArrowheads="1"/>
          </p:cNvPicPr>
          <p:nvPr/>
        </p:nvPicPr>
        <p:blipFill>
          <a:blip r:embed="rId2" cstate="print"/>
          <a:srcRect/>
          <a:stretch>
            <a:fillRect/>
          </a:stretch>
        </p:blipFill>
        <p:spPr bwMode="auto">
          <a:xfrm>
            <a:off x="1259632" y="404664"/>
            <a:ext cx="6408712" cy="4427966"/>
          </a:xfrm>
          <a:prstGeom prst="rect">
            <a:avLst/>
          </a:prstGeom>
          <a:noFill/>
        </p:spPr>
      </p:pic>
      <p:sp>
        <p:nvSpPr>
          <p:cNvPr id="3" name="Rechthoek 2"/>
          <p:cNvSpPr/>
          <p:nvPr/>
        </p:nvSpPr>
        <p:spPr>
          <a:xfrm>
            <a:off x="467544" y="5013176"/>
            <a:ext cx="7992888"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Op deze foto Alma Sylvia Waarts  geb. 1922, dochter van Anna Hillegonda Verdonck 1891-1972 met een nichtje Leni Waarts geb. 1922 en een oom Leonardus Waarts geb. 1909. </a:t>
            </a:r>
            <a:br>
              <a:rPr lang="nl-NL" dirty="0"/>
            </a:br>
            <a:r>
              <a:rPr lang="nl-NL" dirty="0"/>
              <a:t>Foto van voor W OII in de omgeving van Grevelduin - Capelle.</a:t>
            </a:r>
            <a:br>
              <a:rPr lang="nl-NL" dirty="0"/>
            </a:br>
            <a:r>
              <a:rPr lang="nl-NL" dirty="0"/>
              <a:t>Foto beschikbaar gesteld door Mw. Loes L. Raimond - Waarts.</a:t>
            </a:r>
            <a:br>
              <a:rPr lang="nl-NL" dirty="0"/>
            </a:br>
            <a:endParaRPr lang="nl-N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Nieuwe Gebruiker\Pictures\Genealogie\AlleGenealogieën\Zeist\PpointGereed\PeterVnkFoto.JPG"/>
          <p:cNvPicPr>
            <a:picLocks noChangeAspect="1" noChangeArrowheads="1"/>
          </p:cNvPicPr>
          <p:nvPr/>
        </p:nvPicPr>
        <p:blipFill>
          <a:blip r:embed="rId2" cstate="print"/>
          <a:srcRect/>
          <a:stretch>
            <a:fillRect/>
          </a:stretch>
        </p:blipFill>
        <p:spPr bwMode="auto">
          <a:xfrm>
            <a:off x="251520" y="404664"/>
            <a:ext cx="3824288" cy="5130800"/>
          </a:xfrm>
          <a:prstGeom prst="rect">
            <a:avLst/>
          </a:prstGeom>
          <a:noFill/>
        </p:spPr>
      </p:pic>
      <p:pic>
        <p:nvPicPr>
          <p:cNvPr id="10243" name="Picture 3" descr="C:\Users\Nieuwe Gebruiker\Pictures\Genealogie\AlleGenealogieën\Zeist\PpointGereed\Peter1.JPG"/>
          <p:cNvPicPr>
            <a:picLocks noChangeAspect="1" noChangeArrowheads="1"/>
          </p:cNvPicPr>
          <p:nvPr/>
        </p:nvPicPr>
        <p:blipFill>
          <a:blip r:embed="rId3" cstate="print"/>
          <a:srcRect/>
          <a:stretch>
            <a:fillRect/>
          </a:stretch>
        </p:blipFill>
        <p:spPr bwMode="auto">
          <a:xfrm>
            <a:off x="4139952" y="836712"/>
            <a:ext cx="4772025" cy="3771900"/>
          </a:xfrm>
          <a:prstGeom prst="rect">
            <a:avLst/>
          </a:prstGeom>
          <a:noFill/>
        </p:spPr>
      </p:pic>
      <p:sp>
        <p:nvSpPr>
          <p:cNvPr id="4" name="Afgeronde rechthoek 3"/>
          <p:cNvSpPr/>
          <p:nvPr/>
        </p:nvSpPr>
        <p:spPr>
          <a:xfrm>
            <a:off x="5004048" y="5085184"/>
            <a:ext cx="352839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Cornelis Pieter Verdonk</a:t>
            </a:r>
          </a:p>
          <a:p>
            <a:pPr algn="ctr"/>
            <a:r>
              <a:rPr lang="nl-NL" sz="1400" dirty="0"/>
              <a:t>Geb. 23-1-1968 overleden 14-11-2001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Nieuwe Gebruiker\Pictures\Genealogie\AlleGenealogieën\Zeist\PpointGereed\Peter2.jpg"/>
          <p:cNvPicPr>
            <a:picLocks noChangeAspect="1" noChangeArrowheads="1"/>
          </p:cNvPicPr>
          <p:nvPr/>
        </p:nvPicPr>
        <p:blipFill>
          <a:blip r:embed="rId2" cstate="print"/>
          <a:srcRect/>
          <a:stretch>
            <a:fillRect/>
          </a:stretch>
        </p:blipFill>
        <p:spPr bwMode="auto">
          <a:xfrm>
            <a:off x="467544" y="548680"/>
            <a:ext cx="4171950" cy="2057400"/>
          </a:xfrm>
          <a:prstGeom prst="rect">
            <a:avLst/>
          </a:prstGeom>
          <a:noFill/>
        </p:spPr>
      </p:pic>
      <p:pic>
        <p:nvPicPr>
          <p:cNvPr id="11267" name="Picture 3" descr="C:\Users\Nieuwe Gebruiker\Pictures\Genealogie\AlleGenealogieën\Zeist\PpointGereed\Peter3.jpg"/>
          <p:cNvPicPr>
            <a:picLocks noChangeAspect="1" noChangeArrowheads="1"/>
          </p:cNvPicPr>
          <p:nvPr/>
        </p:nvPicPr>
        <p:blipFill>
          <a:blip r:embed="rId3" cstate="print"/>
          <a:srcRect/>
          <a:stretch>
            <a:fillRect/>
          </a:stretch>
        </p:blipFill>
        <p:spPr bwMode="auto">
          <a:xfrm>
            <a:off x="3275856" y="2924944"/>
            <a:ext cx="5267325" cy="304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Nieuwe Gebruiker\Pictures\Genealogie\AlleGenealogieën\Zeist\PpointGereed\Promotie MarinusLVnk.JPG"/>
          <p:cNvPicPr>
            <a:picLocks noChangeAspect="1" noChangeArrowheads="1"/>
          </p:cNvPicPr>
          <p:nvPr/>
        </p:nvPicPr>
        <p:blipFill>
          <a:blip r:embed="rId2" cstate="print"/>
          <a:srcRect/>
          <a:stretch>
            <a:fillRect/>
          </a:stretch>
        </p:blipFill>
        <p:spPr bwMode="auto">
          <a:xfrm>
            <a:off x="395537" y="1052737"/>
            <a:ext cx="4608511" cy="3096344"/>
          </a:xfrm>
          <a:prstGeom prst="rect">
            <a:avLst/>
          </a:prstGeom>
          <a:noFill/>
        </p:spPr>
      </p:pic>
      <p:sp>
        <p:nvSpPr>
          <p:cNvPr id="3" name="Afgeronde rechthoek 2"/>
          <p:cNvSpPr/>
          <p:nvPr/>
        </p:nvSpPr>
        <p:spPr>
          <a:xfrm>
            <a:off x="5652120" y="2924944"/>
            <a:ext cx="2952328" cy="2088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i="1" dirty="0"/>
              <a:t>Promotie tot Dr. Scheikunde, Marinus Leendert Verdonk (Marcel),</a:t>
            </a:r>
          </a:p>
          <a:p>
            <a:pPr algn="ctr"/>
            <a:r>
              <a:rPr lang="nl-NL" i="1" dirty="0"/>
              <a:t>geboren 1967, op 2-10-1995 ontvangt felicitaties van professor J. Kroon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Nieuwe Gebruiker\Pictures\Genealogie\AlleGenealogieën\Zeist\PpointGereed\PromotoeFelicitatiedoorVader.JPG"/>
          <p:cNvPicPr>
            <a:picLocks noChangeAspect="1" noChangeArrowheads="1"/>
          </p:cNvPicPr>
          <p:nvPr/>
        </p:nvPicPr>
        <p:blipFill>
          <a:blip r:embed="rId2" cstate="print"/>
          <a:srcRect/>
          <a:stretch>
            <a:fillRect/>
          </a:stretch>
        </p:blipFill>
        <p:spPr bwMode="auto">
          <a:xfrm>
            <a:off x="723900" y="993775"/>
            <a:ext cx="4657725" cy="3686175"/>
          </a:xfrm>
          <a:prstGeom prst="rect">
            <a:avLst/>
          </a:prstGeom>
          <a:noFill/>
        </p:spPr>
      </p:pic>
      <p:sp>
        <p:nvSpPr>
          <p:cNvPr id="3" name="Stroomdiagram: Ponsband 2"/>
          <p:cNvSpPr/>
          <p:nvPr/>
        </p:nvSpPr>
        <p:spPr>
          <a:xfrm>
            <a:off x="5868144" y="2060848"/>
            <a:ext cx="2786608" cy="122413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i="1" dirty="0"/>
              <a:t>Marcel ontvangt felicitaties van zijn ouders Cornelis Hendrik Verdonk 1942-2003 en Alida Verhoef 1944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Zeist\PpointGereed\J.VerdonkPPGereed.JPG"/>
          <p:cNvPicPr>
            <a:picLocks noChangeAspect="1" noChangeArrowheads="1"/>
          </p:cNvPicPr>
          <p:nvPr/>
        </p:nvPicPr>
        <p:blipFill>
          <a:blip r:embed="rId2" cstate="print"/>
          <a:srcRect/>
          <a:stretch>
            <a:fillRect/>
          </a:stretch>
        </p:blipFill>
        <p:spPr bwMode="auto">
          <a:xfrm>
            <a:off x="1475656" y="548680"/>
            <a:ext cx="6305550" cy="4248150"/>
          </a:xfrm>
          <a:prstGeom prst="rect">
            <a:avLst/>
          </a:prstGeom>
          <a:noFill/>
        </p:spPr>
      </p:pic>
      <p:sp>
        <p:nvSpPr>
          <p:cNvPr id="3" name="Afgeronde rechthoek 2"/>
          <p:cNvSpPr/>
          <p:nvPr/>
        </p:nvSpPr>
        <p:spPr>
          <a:xfrm>
            <a:off x="1547664" y="5229200"/>
            <a:ext cx="6120680"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Johannes Jacobus Verdonk geb. 1928 en gehuwd met Geertruida Inge de Gier overhandigde  minister Jan Pronk een publicatie. Johannes deed dat als voorzitter van de KOV van de Gereformeerde kerken op 7-12-1977</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euwe Gebruiker\Pictures\Genealogie\AlleGenealogieën\Zeist\PpointGereed\GerrieVnkTiener.JPG"/>
          <p:cNvPicPr>
            <a:picLocks noChangeAspect="1" noChangeArrowheads="1"/>
          </p:cNvPicPr>
          <p:nvPr/>
        </p:nvPicPr>
        <p:blipFill>
          <a:blip r:embed="rId2" cstate="print"/>
          <a:srcRect/>
          <a:stretch>
            <a:fillRect/>
          </a:stretch>
        </p:blipFill>
        <p:spPr bwMode="auto">
          <a:xfrm>
            <a:off x="899592" y="188640"/>
            <a:ext cx="7115175" cy="5219701"/>
          </a:xfrm>
          <a:prstGeom prst="rect">
            <a:avLst/>
          </a:prstGeom>
          <a:noFill/>
        </p:spPr>
      </p:pic>
      <p:sp>
        <p:nvSpPr>
          <p:cNvPr id="3" name="Liggende oorkonde 2"/>
          <p:cNvSpPr/>
          <p:nvPr/>
        </p:nvSpPr>
        <p:spPr>
          <a:xfrm>
            <a:off x="1547664" y="5517232"/>
            <a:ext cx="5616624" cy="10332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Gerritje Verdonk geboren Deventer 1925</a:t>
            </a:r>
          </a:p>
          <a:p>
            <a:pPr algn="ctr"/>
            <a:r>
              <a:rPr lang="nl-NL" dirty="0"/>
              <a:t>Als tiener op picnic in de natuur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ieuwe Gebruiker\Pictures\Genealogie\AlleGenealogieën\Zeist\PpointGereed\PensionMoederGerrieVnk.JPG"/>
          <p:cNvPicPr>
            <a:picLocks noChangeAspect="1" noChangeArrowheads="1"/>
          </p:cNvPicPr>
          <p:nvPr/>
        </p:nvPicPr>
        <p:blipFill>
          <a:blip r:embed="rId2" cstate="print"/>
          <a:srcRect/>
          <a:stretch>
            <a:fillRect/>
          </a:stretch>
        </p:blipFill>
        <p:spPr bwMode="auto">
          <a:xfrm>
            <a:off x="899592" y="626235"/>
            <a:ext cx="7477715" cy="4793143"/>
          </a:xfrm>
          <a:prstGeom prst="rect">
            <a:avLst/>
          </a:prstGeom>
          <a:noFill/>
        </p:spPr>
      </p:pic>
      <p:sp>
        <p:nvSpPr>
          <p:cNvPr id="3" name="Afgeronde rechthoek 2"/>
          <p:cNvSpPr/>
          <p:nvPr/>
        </p:nvSpPr>
        <p:spPr>
          <a:xfrm>
            <a:off x="1763688" y="5589240"/>
            <a:ext cx="568863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In de woning rechts in beeld, in Apeldoorn, runde de moeder van Gerrie, Egberdina Johannes , een pension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Zeist\PpointGereed\ZerkKätheSmitVnk.jpg"/>
          <p:cNvPicPr>
            <a:picLocks noChangeAspect="1" noChangeArrowheads="1"/>
          </p:cNvPicPr>
          <p:nvPr/>
        </p:nvPicPr>
        <p:blipFill>
          <a:blip r:embed="rId2" cstate="print"/>
          <a:srcRect/>
          <a:stretch>
            <a:fillRect/>
          </a:stretch>
        </p:blipFill>
        <p:spPr bwMode="auto">
          <a:xfrm>
            <a:off x="1331640" y="476672"/>
            <a:ext cx="4680520" cy="6051760"/>
          </a:xfrm>
          <a:prstGeom prst="rect">
            <a:avLst/>
          </a:prstGeom>
          <a:noFill/>
        </p:spPr>
      </p:pic>
      <p:sp>
        <p:nvSpPr>
          <p:cNvPr id="4" name="Afgeronde rechthoek 3"/>
          <p:cNvSpPr/>
          <p:nvPr/>
        </p:nvSpPr>
        <p:spPr>
          <a:xfrm>
            <a:off x="6732240" y="1772816"/>
            <a:ext cx="2210544" cy="18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Katharina Verdonk 1919-2002</a:t>
            </a:r>
            <a:br>
              <a:rPr lang="nl-NL" dirty="0"/>
            </a:br>
            <a:r>
              <a:rPr lang="nl-NL" dirty="0"/>
              <a:t>gehuwd met Leonardus Lambertus</a:t>
            </a:r>
          </a:p>
          <a:p>
            <a:pPr algn="ctr"/>
            <a:r>
              <a:rPr lang="nl-NL" dirty="0"/>
              <a:t>Smit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Zeist\PpointGereed\ZerkIdaFreVnk&amp;Ferwerda.JPG"/>
          <p:cNvPicPr>
            <a:picLocks noChangeAspect="1" noChangeArrowheads="1"/>
          </p:cNvPicPr>
          <p:nvPr/>
        </p:nvPicPr>
        <p:blipFill>
          <a:blip r:embed="rId2" cstate="print"/>
          <a:srcRect/>
          <a:stretch>
            <a:fillRect/>
          </a:stretch>
        </p:blipFill>
        <p:spPr bwMode="auto">
          <a:xfrm>
            <a:off x="467544" y="188640"/>
            <a:ext cx="4824536" cy="6380796"/>
          </a:xfrm>
          <a:prstGeom prst="rect">
            <a:avLst/>
          </a:prstGeom>
          <a:noFill/>
        </p:spPr>
      </p:pic>
      <p:sp>
        <p:nvSpPr>
          <p:cNvPr id="3" name="Afgeronde rechthoek 2"/>
          <p:cNvSpPr/>
          <p:nvPr/>
        </p:nvSpPr>
        <p:spPr>
          <a:xfrm>
            <a:off x="6012160" y="1700808"/>
            <a:ext cx="2736304"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Ida Frederika Verdonk</a:t>
            </a:r>
          </a:p>
          <a:p>
            <a:pPr algn="ctr"/>
            <a:r>
              <a:rPr lang="nl-NL" dirty="0"/>
              <a:t>1854 – 1916</a:t>
            </a:r>
          </a:p>
          <a:p>
            <a:pPr algn="ctr"/>
            <a:r>
              <a:rPr lang="nl-NL" dirty="0"/>
              <a:t>gehuwd met</a:t>
            </a:r>
          </a:p>
          <a:p>
            <a:pPr algn="ctr"/>
            <a:r>
              <a:rPr lang="nl-NL" dirty="0"/>
              <a:t>Rommert Ferwerda</a:t>
            </a:r>
          </a:p>
          <a:p>
            <a:pPr algn="ctr"/>
            <a:r>
              <a:rPr lang="nl-NL" dirty="0"/>
              <a:t>1949 – 1910</a:t>
            </a:r>
            <a:br>
              <a:rPr lang="nl-NL" dirty="0"/>
            </a:br>
            <a:endParaRPr lang="nl-N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Zeist\PpointGereed\ProDrAdriVerdonk.JPG"/>
          <p:cNvPicPr>
            <a:picLocks noChangeAspect="1" noChangeArrowheads="1"/>
          </p:cNvPicPr>
          <p:nvPr/>
        </p:nvPicPr>
        <p:blipFill>
          <a:blip r:embed="rId2" cstate="print"/>
          <a:srcRect/>
          <a:stretch>
            <a:fillRect/>
          </a:stretch>
        </p:blipFill>
        <p:spPr bwMode="auto">
          <a:xfrm>
            <a:off x="1619672" y="908720"/>
            <a:ext cx="3312368" cy="4886610"/>
          </a:xfrm>
          <a:prstGeom prst="rect">
            <a:avLst/>
          </a:prstGeom>
          <a:noFill/>
        </p:spPr>
      </p:pic>
      <p:sp>
        <p:nvSpPr>
          <p:cNvPr id="3" name="Afgeronde rechthoek 2"/>
          <p:cNvSpPr/>
          <p:nvPr/>
        </p:nvSpPr>
        <p:spPr>
          <a:xfrm>
            <a:off x="5724128" y="2420888"/>
            <a:ext cx="295232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Voorzitter van de Stichting Genealogisch Onderzoek Verdonk(c )k  1994-2002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Nieuwe Gebruiker\Pictures\Genealogie\AlleGenealogieën\Zeist\PpointGereed\vLeeVerdonk.JPG"/>
          <p:cNvPicPr>
            <a:picLocks noChangeAspect="1" noChangeArrowheads="1"/>
          </p:cNvPicPr>
          <p:nvPr/>
        </p:nvPicPr>
        <p:blipFill>
          <a:blip r:embed="rId2" cstate="print"/>
          <a:srcRect/>
          <a:stretch>
            <a:fillRect/>
          </a:stretch>
        </p:blipFill>
        <p:spPr bwMode="auto">
          <a:xfrm>
            <a:off x="2411760" y="548680"/>
            <a:ext cx="3960440" cy="528058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Nieuwe Gebruiker\Pictures\Genealogie\AlleGenealogieën\Zeist\PpointGereed\WalvdVerdonk.JPG"/>
          <p:cNvPicPr>
            <a:picLocks noChangeAspect="1" noChangeArrowheads="1"/>
          </p:cNvPicPr>
          <p:nvPr/>
        </p:nvPicPr>
        <p:blipFill>
          <a:blip r:embed="rId2" cstate="print"/>
          <a:srcRect/>
          <a:stretch>
            <a:fillRect/>
          </a:stretch>
        </p:blipFill>
        <p:spPr bwMode="auto">
          <a:xfrm>
            <a:off x="251520" y="260648"/>
            <a:ext cx="8128000" cy="609600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Nieuwe Gebruiker\Pictures\Genealogie\AlleGenealogieën\Zeist\PpointGereed\VerdonkDeRaadt.JPG"/>
          <p:cNvPicPr>
            <a:picLocks noChangeAspect="1" noChangeArrowheads="1"/>
          </p:cNvPicPr>
          <p:nvPr/>
        </p:nvPicPr>
        <p:blipFill>
          <a:blip r:embed="rId2" cstate="print"/>
          <a:srcRect/>
          <a:stretch>
            <a:fillRect/>
          </a:stretch>
        </p:blipFill>
        <p:spPr bwMode="auto">
          <a:xfrm>
            <a:off x="1907704" y="260648"/>
            <a:ext cx="4968552" cy="6096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Nieuwe Gebruiker\Pictures\Genealogie\AlleGenealogieën\Zeist\PpointGereed\OlHGVnkDeHeer.JPG"/>
          <p:cNvPicPr>
            <a:picLocks noChangeAspect="1" noChangeArrowheads="1"/>
          </p:cNvPicPr>
          <p:nvPr/>
        </p:nvPicPr>
        <p:blipFill>
          <a:blip r:embed="rId2" cstate="print"/>
          <a:srcRect/>
          <a:stretch>
            <a:fillRect/>
          </a:stretch>
        </p:blipFill>
        <p:spPr bwMode="auto">
          <a:xfrm>
            <a:off x="2195736" y="188640"/>
            <a:ext cx="4250296" cy="626469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Nieuwe Gebruiker\Pictures\Genealogie\AlleGenealogieën\Zeist\PpointGereed\OvlArieVnkGetrStoovéHrtPost.JPG"/>
          <p:cNvPicPr>
            <a:picLocks noChangeAspect="1" noChangeArrowheads="1"/>
          </p:cNvPicPr>
          <p:nvPr/>
        </p:nvPicPr>
        <p:blipFill>
          <a:blip r:embed="rId2" cstate="print"/>
          <a:srcRect/>
          <a:stretch>
            <a:fillRect/>
          </a:stretch>
        </p:blipFill>
        <p:spPr bwMode="auto">
          <a:xfrm>
            <a:off x="323528" y="692696"/>
            <a:ext cx="8201025" cy="5229226"/>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Nieuwe Gebruiker\Pictures\Genealogie\AlleGenealogieën\Zeist\PpointGereed\TrVdonk-deGier.JPG"/>
          <p:cNvPicPr>
            <a:picLocks noChangeAspect="1" noChangeArrowheads="1"/>
          </p:cNvPicPr>
          <p:nvPr/>
        </p:nvPicPr>
        <p:blipFill>
          <a:blip r:embed="rId2" cstate="print"/>
          <a:srcRect/>
          <a:stretch>
            <a:fillRect/>
          </a:stretch>
        </p:blipFill>
        <p:spPr bwMode="auto">
          <a:xfrm>
            <a:off x="899592" y="692696"/>
            <a:ext cx="4495800" cy="2562225"/>
          </a:xfrm>
          <a:prstGeom prst="rect">
            <a:avLst/>
          </a:prstGeom>
          <a:noFill/>
        </p:spPr>
      </p:pic>
      <p:pic>
        <p:nvPicPr>
          <p:cNvPr id="20483" name="Picture 3" descr="C:\Users\Nieuwe Gebruiker\Pictures\Genealogie\AlleGenealogieën\Zeist\PpointGereed\TrVdonkHarders.JPG"/>
          <p:cNvPicPr>
            <a:picLocks noChangeAspect="1" noChangeArrowheads="1"/>
          </p:cNvPicPr>
          <p:nvPr/>
        </p:nvPicPr>
        <p:blipFill>
          <a:blip r:embed="rId3" cstate="print"/>
          <a:srcRect/>
          <a:stretch>
            <a:fillRect/>
          </a:stretch>
        </p:blipFill>
        <p:spPr bwMode="auto">
          <a:xfrm>
            <a:off x="3083373" y="3861048"/>
            <a:ext cx="4997647" cy="234124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Zeist\PpointGereed\ZustersChristina&amp;WilhelmVnk,jpg.JPG"/>
          <p:cNvPicPr>
            <a:picLocks noChangeAspect="1" noChangeArrowheads="1"/>
          </p:cNvPicPr>
          <p:nvPr/>
        </p:nvPicPr>
        <p:blipFill>
          <a:blip r:embed="rId2" cstate="print"/>
          <a:srcRect/>
          <a:stretch>
            <a:fillRect/>
          </a:stretch>
        </p:blipFill>
        <p:spPr bwMode="auto">
          <a:xfrm>
            <a:off x="1187624" y="836712"/>
            <a:ext cx="6456136" cy="4968551"/>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euwe Gebruiker\Pictures\Genealogie\AlleGenealogieën\Zeist\PpointGereed\MariaLydiaVnkJavSoest.jpg"/>
          <p:cNvPicPr>
            <a:picLocks noChangeAspect="1" noChangeArrowheads="1"/>
          </p:cNvPicPr>
          <p:nvPr/>
        </p:nvPicPr>
        <p:blipFill>
          <a:blip r:embed="rId2" cstate="print"/>
          <a:srcRect/>
          <a:stretch>
            <a:fillRect/>
          </a:stretch>
        </p:blipFill>
        <p:spPr bwMode="auto">
          <a:xfrm>
            <a:off x="1599474" y="1268760"/>
            <a:ext cx="5856357" cy="4104456"/>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ieuwe Gebruiker\Pictures\Genealogie\AlleGenealogieën\Zeist\PpointGereed\MariaVnk1863-1952Buijs.JPG"/>
          <p:cNvPicPr>
            <a:picLocks noChangeAspect="1" noChangeArrowheads="1"/>
          </p:cNvPicPr>
          <p:nvPr/>
        </p:nvPicPr>
        <p:blipFill>
          <a:blip r:embed="rId2" cstate="print"/>
          <a:srcRect/>
          <a:stretch>
            <a:fillRect/>
          </a:stretch>
        </p:blipFill>
        <p:spPr bwMode="auto">
          <a:xfrm>
            <a:off x="395536" y="476672"/>
            <a:ext cx="5355332" cy="5983437"/>
          </a:xfrm>
          <a:prstGeom prst="rect">
            <a:avLst/>
          </a:prstGeom>
          <a:noFill/>
        </p:spPr>
      </p:pic>
      <p:sp>
        <p:nvSpPr>
          <p:cNvPr id="3" name="Afgeronde rechthoek 2"/>
          <p:cNvSpPr/>
          <p:nvPr/>
        </p:nvSpPr>
        <p:spPr>
          <a:xfrm>
            <a:off x="6156176" y="2708920"/>
            <a:ext cx="2520280" cy="2304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Maria Verdonk</a:t>
            </a:r>
          </a:p>
          <a:p>
            <a:pPr algn="ctr"/>
            <a:r>
              <a:rPr lang="nl-NL" dirty="0"/>
              <a:t>28-10-1863  22-7-1952 &amp;</a:t>
            </a:r>
          </a:p>
          <a:p>
            <a:pPr algn="ctr"/>
            <a:r>
              <a:rPr lang="nl-NL" dirty="0"/>
              <a:t>Michaël Buys</a:t>
            </a:r>
          </a:p>
          <a:p>
            <a:pPr algn="ctr"/>
            <a:r>
              <a:rPr lang="nl-NL" dirty="0"/>
              <a:t>4-1-1870  31-1-1927</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ieuwe Gebruiker\Pictures\Genealogie\AlleGenealogieën\Zeist\PpointGereed\MatthijsArieVnk1932-1936.JPG"/>
          <p:cNvPicPr>
            <a:picLocks noChangeAspect="1" noChangeArrowheads="1"/>
          </p:cNvPicPr>
          <p:nvPr/>
        </p:nvPicPr>
        <p:blipFill>
          <a:blip r:embed="rId2" cstate="print"/>
          <a:srcRect/>
          <a:stretch>
            <a:fillRect/>
          </a:stretch>
        </p:blipFill>
        <p:spPr bwMode="auto">
          <a:xfrm>
            <a:off x="1835696" y="404664"/>
            <a:ext cx="4889500" cy="609773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Zeist\PpointGereed\DrGJVerdonk 1916-1992.JPG"/>
          <p:cNvPicPr>
            <a:picLocks noChangeAspect="1" noChangeArrowheads="1"/>
          </p:cNvPicPr>
          <p:nvPr/>
        </p:nvPicPr>
        <p:blipFill>
          <a:blip r:embed="rId2" cstate="print"/>
          <a:srcRect/>
          <a:stretch>
            <a:fillRect/>
          </a:stretch>
        </p:blipFill>
        <p:spPr bwMode="auto">
          <a:xfrm>
            <a:off x="1979712" y="764704"/>
            <a:ext cx="3384376" cy="5517295"/>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Nieuwe Gebruiker\Pictures\Genealogie\AlleGenealogieën\Zeist\PpointGereed\Slagter Verdonk.JPG"/>
          <p:cNvPicPr>
            <a:picLocks noChangeAspect="1" noChangeArrowheads="1"/>
          </p:cNvPicPr>
          <p:nvPr/>
        </p:nvPicPr>
        <p:blipFill>
          <a:blip r:embed="rId2" cstate="print"/>
          <a:srcRect/>
          <a:stretch>
            <a:fillRect/>
          </a:stretch>
        </p:blipFill>
        <p:spPr bwMode="auto">
          <a:xfrm>
            <a:off x="1812273" y="1484784"/>
            <a:ext cx="4854291" cy="4032448"/>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Nieuwe Gebruiker\Pictures\Genealogie\AlleGenealogieën\Zeist\PpointGereed\JCVnk&amp;SHolz+ZnJWVnk.jpg"/>
          <p:cNvPicPr>
            <a:picLocks noChangeAspect="1" noChangeArrowheads="1"/>
          </p:cNvPicPr>
          <p:nvPr/>
        </p:nvPicPr>
        <p:blipFill>
          <a:blip r:embed="rId2" cstate="print"/>
          <a:srcRect/>
          <a:stretch>
            <a:fillRect/>
          </a:stretch>
        </p:blipFill>
        <p:spPr bwMode="auto">
          <a:xfrm>
            <a:off x="1547664" y="1412776"/>
            <a:ext cx="5786878" cy="4464496"/>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Nieuwe Gebruiker\Pictures\Genealogie\AlleGenealogieën\Zeist\PpointGereed\JohAFVnkBrReinhenOOmFrArnVnk.JPG"/>
          <p:cNvPicPr>
            <a:picLocks noChangeAspect="1" noChangeArrowheads="1"/>
          </p:cNvPicPr>
          <p:nvPr/>
        </p:nvPicPr>
        <p:blipFill>
          <a:blip r:embed="rId2" cstate="print"/>
          <a:srcRect/>
          <a:stretch>
            <a:fillRect/>
          </a:stretch>
        </p:blipFill>
        <p:spPr bwMode="auto">
          <a:xfrm>
            <a:off x="1958444" y="385240"/>
            <a:ext cx="4773796" cy="6239239"/>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Nieuwe Gebruiker\Pictures\Genealogie\AlleGenealogieën\Zeist\PpointGereed\JohannJacVnkMBHooze.JPG"/>
          <p:cNvPicPr>
            <a:picLocks noChangeAspect="1" noChangeArrowheads="1"/>
          </p:cNvPicPr>
          <p:nvPr/>
        </p:nvPicPr>
        <p:blipFill>
          <a:blip r:embed="rId2" cstate="print"/>
          <a:srcRect/>
          <a:stretch>
            <a:fillRect/>
          </a:stretch>
        </p:blipFill>
        <p:spPr bwMode="auto">
          <a:xfrm>
            <a:off x="1187624" y="1412776"/>
            <a:ext cx="6875397" cy="4104456"/>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Nieuwe Gebruiker\Pictures\Genealogie\AlleGenealogieën\Zeist\PpointGereed\JohJac1942-1902&amp;MLWallenb1845-1914ZnGJVnk.JPG"/>
          <p:cNvPicPr>
            <a:picLocks noChangeAspect="1" noChangeArrowheads="1"/>
          </p:cNvPicPr>
          <p:nvPr/>
        </p:nvPicPr>
        <p:blipFill>
          <a:blip r:embed="rId2" cstate="print"/>
          <a:srcRect/>
          <a:stretch>
            <a:fillRect/>
          </a:stretch>
        </p:blipFill>
        <p:spPr bwMode="auto">
          <a:xfrm>
            <a:off x="755576" y="-193443"/>
            <a:ext cx="4608511" cy="6489536"/>
          </a:xfrm>
          <a:prstGeom prst="rect">
            <a:avLst/>
          </a:prstGeom>
          <a:noFill/>
        </p:spPr>
      </p:pic>
      <p:sp>
        <p:nvSpPr>
          <p:cNvPr id="3" name="Afgeronde rechthoek 2"/>
          <p:cNvSpPr/>
          <p:nvPr/>
        </p:nvSpPr>
        <p:spPr>
          <a:xfrm>
            <a:off x="5580112" y="1340768"/>
            <a:ext cx="3312368"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Gerrit Jan Verdonk 21-1 -1886  14-2-1913 met zijn ouders</a:t>
            </a:r>
            <a:br>
              <a:rPr lang="nl-NL" dirty="0"/>
            </a:br>
            <a:r>
              <a:rPr lang="nl-NL" dirty="0"/>
              <a:t>Johannes Jacobus Verdonk </a:t>
            </a:r>
          </a:p>
          <a:p>
            <a:pPr algn="ctr"/>
            <a:r>
              <a:rPr lang="nl-NL" dirty="0"/>
              <a:t>21-1-1842 – 13-7-1902  en</a:t>
            </a:r>
            <a:br>
              <a:rPr lang="nl-NL" dirty="0"/>
            </a:br>
            <a:r>
              <a:rPr lang="nl-NL" dirty="0"/>
              <a:t>Maria Lydia Wallenburg</a:t>
            </a:r>
            <a:br>
              <a:rPr lang="nl-NL" dirty="0"/>
            </a:br>
            <a:r>
              <a:rPr lang="nl-NL" dirty="0"/>
              <a:t>21-4-1845  22-5-1914</a:t>
            </a:r>
          </a:p>
          <a:p>
            <a:pPr algn="ctr"/>
            <a:endParaRPr lang="nl-NL"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Nieuwe Gebruiker\Pictures\Genealogie\AlleGenealogieën\Zeist\PpointGereed\GerrigjeVnk&amp;AvHemert.jpg"/>
          <p:cNvPicPr>
            <a:picLocks noChangeAspect="1" noChangeArrowheads="1"/>
          </p:cNvPicPr>
          <p:nvPr/>
        </p:nvPicPr>
        <p:blipFill>
          <a:blip r:embed="rId2" cstate="print"/>
          <a:srcRect/>
          <a:stretch>
            <a:fillRect/>
          </a:stretch>
        </p:blipFill>
        <p:spPr bwMode="auto">
          <a:xfrm>
            <a:off x="1691680" y="1196752"/>
            <a:ext cx="5511698" cy="4104456"/>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Nieuwe Gebruiker\Pictures\Genealogie\AlleGenealogieën\Zeist\PpointGereed\GijsbertVnk1831-1911.jpg"/>
          <p:cNvPicPr>
            <a:picLocks noChangeAspect="1" noChangeArrowheads="1"/>
          </p:cNvPicPr>
          <p:nvPr/>
        </p:nvPicPr>
        <p:blipFill>
          <a:blip r:embed="rId2" cstate="print"/>
          <a:srcRect/>
          <a:stretch>
            <a:fillRect/>
          </a:stretch>
        </p:blipFill>
        <p:spPr bwMode="auto">
          <a:xfrm>
            <a:off x="827584" y="692696"/>
            <a:ext cx="4578108" cy="5472608"/>
          </a:xfrm>
          <a:prstGeom prst="rect">
            <a:avLst/>
          </a:prstGeom>
          <a:noFill/>
        </p:spPr>
      </p:pic>
      <p:sp>
        <p:nvSpPr>
          <p:cNvPr id="3" name="Afgeronde rechthoek 2"/>
          <p:cNvSpPr/>
          <p:nvPr/>
        </p:nvSpPr>
        <p:spPr>
          <a:xfrm>
            <a:off x="5940152" y="2060848"/>
            <a:ext cx="2952328"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Gijsbert Verdonk</a:t>
            </a:r>
            <a:br>
              <a:rPr lang="nl-NL" dirty="0"/>
            </a:br>
            <a:r>
              <a:rPr lang="nl-NL" dirty="0"/>
              <a:t>16-7-1831 Zeist</a:t>
            </a:r>
            <a:br>
              <a:rPr lang="nl-NL" dirty="0"/>
            </a:br>
            <a:r>
              <a:rPr lang="nl-NL" dirty="0"/>
              <a:t>14-3-1911 Zeist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Nieuwe Gebruiker\Pictures\Genealogie\AlleGenealogieën\Zeist\PpointGereed\HendrGerrVnk&amp;MvKrimpen+kindje.jpg"/>
          <p:cNvPicPr>
            <a:picLocks noChangeAspect="1" noChangeArrowheads="1"/>
          </p:cNvPicPr>
          <p:nvPr/>
        </p:nvPicPr>
        <p:blipFill>
          <a:blip r:embed="rId2" cstate="print"/>
          <a:srcRect/>
          <a:stretch>
            <a:fillRect/>
          </a:stretch>
        </p:blipFill>
        <p:spPr bwMode="auto">
          <a:xfrm>
            <a:off x="611560" y="476672"/>
            <a:ext cx="4212111" cy="5976664"/>
          </a:xfrm>
          <a:prstGeom prst="rect">
            <a:avLst/>
          </a:prstGeom>
          <a:noFill/>
        </p:spPr>
      </p:pic>
      <p:sp>
        <p:nvSpPr>
          <p:cNvPr id="3" name="Ovaal 2"/>
          <p:cNvSpPr/>
          <p:nvPr/>
        </p:nvSpPr>
        <p:spPr>
          <a:xfrm>
            <a:off x="6012160" y="4005064"/>
            <a:ext cx="2232248"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Het kindje is Ary Verdonk</a:t>
            </a:r>
          </a:p>
          <a:p>
            <a:pPr algn="ctr"/>
            <a:r>
              <a:rPr lang="nl-NL" dirty="0"/>
              <a:t>22-2-1887</a:t>
            </a:r>
          </a:p>
          <a:p>
            <a:pPr algn="ctr"/>
            <a:r>
              <a:rPr lang="nl-NL" dirty="0"/>
              <a:t>19-2-1888</a:t>
            </a:r>
          </a:p>
          <a:p>
            <a:pPr algn="ctr"/>
            <a:r>
              <a:rPr lang="nl-NL" dirty="0"/>
              <a:t>te Zeist</a:t>
            </a:r>
          </a:p>
        </p:txBody>
      </p:sp>
      <p:cxnSp>
        <p:nvCxnSpPr>
          <p:cNvPr id="5" name="Rechte verbindingslijn met pijl 4"/>
          <p:cNvCxnSpPr/>
          <p:nvPr/>
        </p:nvCxnSpPr>
        <p:spPr>
          <a:xfrm flipV="1">
            <a:off x="3707904" y="4509120"/>
            <a:ext cx="252028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Nieuwe Gebruiker\Pictures\Genealogie\AlleGenealogieën\Zeist\PpointGereed\JanVnk&amp;MAThijs.jpg"/>
          <p:cNvPicPr>
            <a:picLocks noChangeAspect="1" noChangeArrowheads="1"/>
          </p:cNvPicPr>
          <p:nvPr/>
        </p:nvPicPr>
        <p:blipFill>
          <a:blip r:embed="rId2" cstate="print"/>
          <a:srcRect/>
          <a:stretch>
            <a:fillRect/>
          </a:stretch>
        </p:blipFill>
        <p:spPr bwMode="auto">
          <a:xfrm>
            <a:off x="1256839" y="860424"/>
            <a:ext cx="6339497" cy="5237954"/>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Nieuwe Gebruiker\Pictures\Genealogie\AlleGenealogieën\Zeist\PpointGereed\EngelinaVnk&amp;ThAnthMarchal.JPG"/>
          <p:cNvPicPr>
            <a:picLocks noChangeAspect="1" noChangeArrowheads="1"/>
          </p:cNvPicPr>
          <p:nvPr/>
        </p:nvPicPr>
        <p:blipFill>
          <a:blip r:embed="rId2" cstate="print"/>
          <a:srcRect/>
          <a:stretch>
            <a:fillRect/>
          </a:stretch>
        </p:blipFill>
        <p:spPr bwMode="auto">
          <a:xfrm>
            <a:off x="827584" y="620688"/>
            <a:ext cx="4050273" cy="5688632"/>
          </a:xfrm>
          <a:prstGeom prst="rect">
            <a:avLst/>
          </a:prstGeom>
          <a:noFill/>
        </p:spPr>
      </p:pic>
      <p:sp>
        <p:nvSpPr>
          <p:cNvPr id="3" name="Afgeronde rechthoek 2"/>
          <p:cNvSpPr/>
          <p:nvPr/>
        </p:nvSpPr>
        <p:spPr>
          <a:xfrm>
            <a:off x="5148064" y="2132856"/>
            <a:ext cx="3672408" cy="2304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Engelina Verdonk </a:t>
            </a:r>
          </a:p>
          <a:p>
            <a:pPr algn="ctr"/>
            <a:r>
              <a:rPr lang="nl-NL" dirty="0"/>
              <a:t>28-5-1824 Zeist</a:t>
            </a:r>
          </a:p>
          <a:p>
            <a:pPr algn="ctr"/>
            <a:r>
              <a:rPr lang="nl-NL" dirty="0"/>
              <a:t>4-5-1906 Zeist  getrouwd </a:t>
            </a:r>
          </a:p>
          <a:p>
            <a:pPr algn="ctr"/>
            <a:r>
              <a:rPr lang="nl-NL" dirty="0"/>
              <a:t>10-11-1859  Zeist met</a:t>
            </a:r>
          </a:p>
          <a:p>
            <a:pPr algn="ctr"/>
            <a:r>
              <a:rPr lang="nl-NL" dirty="0"/>
              <a:t>Theodorus Anthonius Marchal</a:t>
            </a:r>
          </a:p>
          <a:p>
            <a:pPr algn="ctr"/>
            <a:r>
              <a:rPr lang="nl-NL" dirty="0"/>
              <a:t>26-4-1831 Utrecht  19-12-1903 Zeist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euwe Gebruiker\Pictures\Genealogie\AlleGenealogieën\Zeist\PpointGereed\DeGraaf-Verdonk.JPG"/>
          <p:cNvPicPr>
            <a:picLocks noChangeAspect="1" noChangeArrowheads="1"/>
          </p:cNvPicPr>
          <p:nvPr/>
        </p:nvPicPr>
        <p:blipFill>
          <a:blip r:embed="rId2" cstate="print"/>
          <a:srcRect/>
          <a:stretch>
            <a:fillRect/>
          </a:stretch>
        </p:blipFill>
        <p:spPr bwMode="auto">
          <a:xfrm>
            <a:off x="1115616" y="303213"/>
            <a:ext cx="4259659" cy="5785986"/>
          </a:xfrm>
          <a:prstGeom prst="rect">
            <a:avLst/>
          </a:prstGeom>
          <a:noFill/>
        </p:spPr>
      </p:pic>
      <p:sp>
        <p:nvSpPr>
          <p:cNvPr id="3" name="Ovaal 2"/>
          <p:cNvSpPr/>
          <p:nvPr/>
        </p:nvSpPr>
        <p:spPr>
          <a:xfrm>
            <a:off x="5796136" y="1268760"/>
            <a:ext cx="3096344" cy="42484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Was tot op hoge leeftijd tientallen jaren  als vrijwilligster bezorgen van Tafeltje dekje.</a:t>
            </a:r>
          </a:p>
          <a:p>
            <a:pPr algn="ctr"/>
            <a:r>
              <a:rPr lang="nl-NL" dirty="0"/>
              <a:t>Voor haar verdiensten ontving ze de stadspenning van de burgemeester van Deventer</a:t>
            </a:r>
          </a:p>
          <a:p>
            <a:pPr algn="ctr"/>
            <a:endParaRPr lang="nl-NL"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Nieuwe Gebruiker\Pictures\Genealogie\AlleGenealogieën\Zeist\PpointGereed\EngelinaVnk&amp;WillemVroom.JPG"/>
          <p:cNvPicPr>
            <a:picLocks noChangeAspect="1" noChangeArrowheads="1"/>
          </p:cNvPicPr>
          <p:nvPr/>
        </p:nvPicPr>
        <p:blipFill>
          <a:blip r:embed="rId2" cstate="print"/>
          <a:srcRect/>
          <a:stretch>
            <a:fillRect/>
          </a:stretch>
        </p:blipFill>
        <p:spPr bwMode="auto">
          <a:xfrm>
            <a:off x="539552" y="368153"/>
            <a:ext cx="4796532" cy="6216848"/>
          </a:xfrm>
          <a:prstGeom prst="rect">
            <a:avLst/>
          </a:prstGeom>
          <a:noFill/>
        </p:spPr>
      </p:pic>
      <p:sp>
        <p:nvSpPr>
          <p:cNvPr id="3" name="Afgeronde rechthoek 2"/>
          <p:cNvSpPr/>
          <p:nvPr/>
        </p:nvSpPr>
        <p:spPr>
          <a:xfrm>
            <a:off x="5724128" y="1484784"/>
            <a:ext cx="3096344"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Engelina Verdonk</a:t>
            </a:r>
            <a:br>
              <a:rPr lang="nl-NL" dirty="0"/>
            </a:br>
            <a:r>
              <a:rPr lang="nl-NL" dirty="0"/>
              <a:t>18-1-1859  6-6-1927</a:t>
            </a:r>
            <a:br>
              <a:rPr lang="nl-NL" dirty="0"/>
            </a:br>
            <a:r>
              <a:rPr lang="nl-NL" dirty="0"/>
              <a:t>&amp;</a:t>
            </a:r>
            <a:br>
              <a:rPr lang="nl-NL" dirty="0"/>
            </a:br>
            <a:r>
              <a:rPr lang="nl-NL" dirty="0"/>
              <a:t>Willem de Vroom</a:t>
            </a:r>
            <a:br>
              <a:rPr lang="nl-NL" dirty="0"/>
            </a:br>
            <a:r>
              <a:rPr lang="nl-NL" dirty="0"/>
              <a:t>18-1-1859  6-6-1927</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Nieuwe Gebruiker\Pictures\Genealogie\AlleGenealogieën\Zeist\PpointGereed\FrderAVnk&amp;FrHofman.jpg"/>
          <p:cNvPicPr>
            <a:picLocks noChangeAspect="1" noChangeArrowheads="1"/>
          </p:cNvPicPr>
          <p:nvPr/>
        </p:nvPicPr>
        <p:blipFill>
          <a:blip r:embed="rId2" cstate="print"/>
          <a:srcRect/>
          <a:stretch>
            <a:fillRect/>
          </a:stretch>
        </p:blipFill>
        <p:spPr bwMode="auto">
          <a:xfrm>
            <a:off x="827584" y="1052736"/>
            <a:ext cx="7158869" cy="5023768"/>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Nieuwe Gebruiker\Pictures\Genealogie\AlleGenealogieën\Zeist\PpointGereed\FrederikaVnkAvdLee.JPG"/>
          <p:cNvPicPr>
            <a:picLocks noChangeAspect="1" noChangeArrowheads="1"/>
          </p:cNvPicPr>
          <p:nvPr/>
        </p:nvPicPr>
        <p:blipFill>
          <a:blip r:embed="rId2" cstate="print"/>
          <a:srcRect/>
          <a:stretch>
            <a:fillRect/>
          </a:stretch>
        </p:blipFill>
        <p:spPr bwMode="auto">
          <a:xfrm>
            <a:off x="899592" y="459324"/>
            <a:ext cx="6984776" cy="5924372"/>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Nieuwe Gebruiker\Pictures\Genealogie\AlleGenealogieën\Zeist\PpointGereed\CathaBernThVnk&amp;HendReede.JPG"/>
          <p:cNvPicPr>
            <a:picLocks noChangeAspect="1" noChangeArrowheads="1"/>
          </p:cNvPicPr>
          <p:nvPr/>
        </p:nvPicPr>
        <p:blipFill>
          <a:blip r:embed="rId2" cstate="print"/>
          <a:srcRect/>
          <a:stretch>
            <a:fillRect/>
          </a:stretch>
        </p:blipFill>
        <p:spPr bwMode="auto">
          <a:xfrm>
            <a:off x="1619672" y="536574"/>
            <a:ext cx="5902880" cy="5439431"/>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Nieuwe Gebruiker\Pictures\Genealogie\AlleGenealogieën\Zeist\PpointGereed\CathaVnk&amp;WillemvEck.JPG"/>
          <p:cNvPicPr>
            <a:picLocks noChangeAspect="1" noChangeArrowheads="1"/>
          </p:cNvPicPr>
          <p:nvPr/>
        </p:nvPicPr>
        <p:blipFill>
          <a:blip r:embed="rId2" cstate="print"/>
          <a:srcRect/>
          <a:stretch>
            <a:fillRect/>
          </a:stretch>
        </p:blipFill>
        <p:spPr bwMode="auto">
          <a:xfrm>
            <a:off x="2123728" y="451211"/>
            <a:ext cx="4907337" cy="6052382"/>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Nieuwe Gebruiker\Pictures\Genealogie\AlleGenealogieën\Zeist\PpointGereed\DaniëlVnk1978-1978.JPG"/>
          <p:cNvPicPr>
            <a:picLocks noChangeAspect="1" noChangeArrowheads="1"/>
          </p:cNvPicPr>
          <p:nvPr/>
        </p:nvPicPr>
        <p:blipFill>
          <a:blip r:embed="rId2" cstate="print"/>
          <a:srcRect/>
          <a:stretch>
            <a:fillRect/>
          </a:stretch>
        </p:blipFill>
        <p:spPr bwMode="auto">
          <a:xfrm>
            <a:off x="1331640" y="476672"/>
            <a:ext cx="6359380" cy="4587094"/>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Nieuwe Gebruiker\Pictures\Genealogie\AlleGenealogieën\Zeist\PpointGereed\DirkVnk&amp;AlydWKlomp.jpg"/>
          <p:cNvPicPr>
            <a:picLocks noChangeAspect="1" noChangeArrowheads="1"/>
          </p:cNvPicPr>
          <p:nvPr/>
        </p:nvPicPr>
        <p:blipFill>
          <a:blip r:embed="rId2" cstate="print"/>
          <a:srcRect/>
          <a:stretch>
            <a:fillRect/>
          </a:stretch>
        </p:blipFill>
        <p:spPr bwMode="auto">
          <a:xfrm>
            <a:off x="1752406" y="603993"/>
            <a:ext cx="5267866" cy="5682909"/>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Nieuwe Gebruiker\Pictures\Genealogie\AlleGenealogieën\Zeist\PpointGereed\AntoniaJohVnk&amp;Jan Vels.JPG"/>
          <p:cNvPicPr>
            <a:picLocks noChangeAspect="1" noChangeArrowheads="1"/>
          </p:cNvPicPr>
          <p:nvPr/>
        </p:nvPicPr>
        <p:blipFill>
          <a:blip r:embed="rId2" cstate="print"/>
          <a:srcRect/>
          <a:stretch>
            <a:fillRect/>
          </a:stretch>
        </p:blipFill>
        <p:spPr bwMode="auto">
          <a:xfrm>
            <a:off x="323528" y="260648"/>
            <a:ext cx="5081229" cy="5760640"/>
          </a:xfrm>
          <a:prstGeom prst="rect">
            <a:avLst/>
          </a:prstGeom>
          <a:noFill/>
        </p:spPr>
      </p:pic>
      <p:sp>
        <p:nvSpPr>
          <p:cNvPr id="3" name="Afgeronde rechthoek 2"/>
          <p:cNvSpPr/>
          <p:nvPr/>
        </p:nvSpPr>
        <p:spPr>
          <a:xfrm>
            <a:off x="5724128" y="1988840"/>
            <a:ext cx="3024336"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Antonia Johanna Verdonk</a:t>
            </a:r>
          </a:p>
          <a:p>
            <a:pPr algn="ctr"/>
            <a:r>
              <a:rPr lang="nl-NL" dirty="0"/>
              <a:t>4-8-1889  20701982</a:t>
            </a:r>
            <a:br>
              <a:rPr lang="nl-NL" dirty="0"/>
            </a:br>
            <a:r>
              <a:rPr lang="nl-NL" dirty="0"/>
              <a:t>&amp;</a:t>
            </a:r>
          </a:p>
          <a:p>
            <a:pPr algn="ctr"/>
            <a:r>
              <a:rPr lang="nl-NL" dirty="0"/>
              <a:t>Jan Vels</a:t>
            </a:r>
            <a:br>
              <a:rPr lang="nl-NL" dirty="0"/>
            </a:br>
            <a:r>
              <a:rPr lang="nl-NL" dirty="0"/>
              <a:t>18-11-1893  22-7-1966</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Nieuwe Gebruiker\Pictures\Genealogie\AlleGenealogieën\Zeist\PpointGereed\AntonJohVdk1928-1997.jpg"/>
          <p:cNvPicPr>
            <a:picLocks noChangeAspect="1" noChangeArrowheads="1"/>
          </p:cNvPicPr>
          <p:nvPr/>
        </p:nvPicPr>
        <p:blipFill>
          <a:blip r:embed="rId2" cstate="print"/>
          <a:srcRect/>
          <a:stretch>
            <a:fillRect/>
          </a:stretch>
        </p:blipFill>
        <p:spPr bwMode="auto">
          <a:xfrm>
            <a:off x="825168" y="1052736"/>
            <a:ext cx="7383682" cy="4968552"/>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Nieuwe Gebruiker\Pictures\Genealogie\AlleGenealogieën\Zeist\PpointGereed\ArnoldusVnk&amp;GWoudenberg.jpg"/>
          <p:cNvPicPr>
            <a:picLocks noChangeAspect="1" noChangeArrowheads="1"/>
          </p:cNvPicPr>
          <p:nvPr/>
        </p:nvPicPr>
        <p:blipFill>
          <a:blip r:embed="rId2" cstate="print"/>
          <a:srcRect/>
          <a:stretch>
            <a:fillRect/>
          </a:stretch>
        </p:blipFill>
        <p:spPr bwMode="auto">
          <a:xfrm>
            <a:off x="2123728" y="291427"/>
            <a:ext cx="4752528" cy="611308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ieuwe Gebruiker\Pictures\Genealogie\AlleGenealogieën\Zeist\PpointGereed\Mej.Verdonk.jpg"/>
          <p:cNvPicPr>
            <a:picLocks noChangeAspect="1" noChangeArrowheads="1"/>
          </p:cNvPicPr>
          <p:nvPr/>
        </p:nvPicPr>
        <p:blipFill>
          <a:blip r:embed="rId2" cstate="print"/>
          <a:srcRect/>
          <a:stretch>
            <a:fillRect/>
          </a:stretch>
        </p:blipFill>
        <p:spPr bwMode="auto">
          <a:xfrm>
            <a:off x="749147" y="302154"/>
            <a:ext cx="7495261" cy="6055179"/>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Nieuwe Gebruiker\Pictures\Genealogie\AlleGenealogieën\Zeist\PpointGereed\AntoJohVnk&amp;Geitenbeek.JPG"/>
          <p:cNvPicPr>
            <a:picLocks noChangeAspect="1" noChangeArrowheads="1"/>
          </p:cNvPicPr>
          <p:nvPr/>
        </p:nvPicPr>
        <p:blipFill>
          <a:blip r:embed="rId2" cstate="print"/>
          <a:srcRect/>
          <a:stretch>
            <a:fillRect/>
          </a:stretch>
        </p:blipFill>
        <p:spPr bwMode="auto">
          <a:xfrm>
            <a:off x="1331640" y="1316372"/>
            <a:ext cx="6652978" cy="4453496"/>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Nieuwe Gebruiker\Pictures\Genealogie\AlleGenealogieën\Zeist\PpointGereed\AdolfGerVnk&amp;K.J.Hol.jpg"/>
          <p:cNvPicPr>
            <a:picLocks noChangeAspect="1" noChangeArrowheads="1"/>
          </p:cNvPicPr>
          <p:nvPr/>
        </p:nvPicPr>
        <p:blipFill>
          <a:blip r:embed="rId2" cstate="print"/>
          <a:srcRect/>
          <a:stretch>
            <a:fillRect/>
          </a:stretch>
        </p:blipFill>
        <p:spPr bwMode="auto">
          <a:xfrm>
            <a:off x="2339752" y="620688"/>
            <a:ext cx="4675112" cy="542042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Nieuwe Gebruiker\Pictures\Genealogie\AlleGenealogieën\Zeist\PpointGereed\AnthoniaVnk&amp;Voermans.JPG"/>
          <p:cNvPicPr>
            <a:picLocks noChangeAspect="1" noChangeArrowheads="1"/>
          </p:cNvPicPr>
          <p:nvPr/>
        </p:nvPicPr>
        <p:blipFill>
          <a:blip r:embed="rId2" cstate="print"/>
          <a:srcRect/>
          <a:stretch>
            <a:fillRect/>
          </a:stretch>
        </p:blipFill>
        <p:spPr bwMode="auto">
          <a:xfrm>
            <a:off x="395536" y="404664"/>
            <a:ext cx="4896545" cy="5976664"/>
          </a:xfrm>
          <a:prstGeom prst="rect">
            <a:avLst/>
          </a:prstGeom>
          <a:noFill/>
        </p:spPr>
      </p:pic>
      <p:sp>
        <p:nvSpPr>
          <p:cNvPr id="3" name="Afgeronde rechthoek 2"/>
          <p:cNvSpPr/>
          <p:nvPr/>
        </p:nvSpPr>
        <p:spPr>
          <a:xfrm>
            <a:off x="5796136" y="1340768"/>
            <a:ext cx="2642592" cy="2066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Anthonia Verdonk</a:t>
            </a:r>
            <a:br>
              <a:rPr lang="nl-NL" dirty="0"/>
            </a:br>
            <a:r>
              <a:rPr lang="nl-NL" dirty="0"/>
              <a:t>13-12-1839  6-1-1905</a:t>
            </a:r>
            <a:br>
              <a:rPr lang="nl-NL" dirty="0"/>
            </a:br>
            <a:r>
              <a:rPr lang="nl-NL" dirty="0"/>
              <a:t>&amp;</a:t>
            </a:r>
            <a:br>
              <a:rPr lang="nl-NL" dirty="0"/>
            </a:br>
            <a:r>
              <a:rPr lang="nl-NL" dirty="0"/>
              <a:t>Johannes Jacobus Voermans</a:t>
            </a:r>
            <a:br>
              <a:rPr lang="nl-NL" dirty="0"/>
            </a:br>
            <a:r>
              <a:rPr lang="nl-NL" dirty="0"/>
              <a:t>6-2-1842  5-6-1908</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Nieuwe Gebruiker\Pictures\Genealogie\AlleGenealogieën\Zeist\PpointGereed\AdolfGVnk&amp;CBCHepppenstr+doVeronica.jpg"/>
          <p:cNvPicPr>
            <a:picLocks noChangeAspect="1" noChangeArrowheads="1"/>
          </p:cNvPicPr>
          <p:nvPr/>
        </p:nvPicPr>
        <p:blipFill>
          <a:blip r:embed="rId2" cstate="print"/>
          <a:srcRect/>
          <a:stretch>
            <a:fillRect/>
          </a:stretch>
        </p:blipFill>
        <p:spPr bwMode="auto">
          <a:xfrm>
            <a:off x="683568" y="404664"/>
            <a:ext cx="4104456" cy="5893271"/>
          </a:xfrm>
          <a:prstGeom prst="rect">
            <a:avLst/>
          </a:prstGeom>
          <a:noFill/>
        </p:spPr>
      </p:pic>
      <p:sp>
        <p:nvSpPr>
          <p:cNvPr id="4" name="Afgeronde rechthoek 3"/>
          <p:cNvSpPr/>
          <p:nvPr/>
        </p:nvSpPr>
        <p:spPr>
          <a:xfrm>
            <a:off x="5220072" y="1700808"/>
            <a:ext cx="3528392" cy="4176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Adolf Gerardus Verdonk</a:t>
            </a:r>
          </a:p>
          <a:p>
            <a:pPr algn="ctr"/>
            <a:r>
              <a:rPr lang="nl-NL" dirty="0"/>
              <a:t>17-12-1859  6-3-1938</a:t>
            </a:r>
          </a:p>
          <a:p>
            <a:pPr algn="ctr"/>
            <a:r>
              <a:rPr lang="nl-NL" dirty="0"/>
              <a:t>&amp;</a:t>
            </a:r>
            <a:br>
              <a:rPr lang="nl-NL" dirty="0"/>
            </a:br>
            <a:r>
              <a:rPr lang="nl-NL" dirty="0"/>
              <a:t>Catharina Bernardina Cornelia</a:t>
            </a:r>
            <a:br>
              <a:rPr lang="nl-NL" dirty="0"/>
            </a:br>
            <a:r>
              <a:rPr lang="nl-NL" dirty="0"/>
              <a:t>Heppenstrijdt</a:t>
            </a:r>
            <a:br>
              <a:rPr lang="nl-NL" dirty="0"/>
            </a:br>
            <a:r>
              <a:rPr lang="nl-NL" dirty="0"/>
              <a:t>26-4-1862  1-10-1932</a:t>
            </a:r>
            <a:br>
              <a:rPr lang="nl-NL" dirty="0"/>
            </a:br>
            <a:br>
              <a:rPr lang="nl-NL" dirty="0"/>
            </a:br>
            <a:r>
              <a:rPr lang="nl-NL" dirty="0"/>
              <a:t>Op dit graf de steen van het achterkleinkind</a:t>
            </a:r>
            <a:br>
              <a:rPr lang="nl-NL" dirty="0"/>
            </a:br>
            <a:r>
              <a:rPr lang="nl-NL" dirty="0"/>
              <a:t>Veronica Verdonk</a:t>
            </a:r>
            <a:br>
              <a:rPr lang="nl-NL" dirty="0"/>
            </a:br>
            <a:r>
              <a:rPr lang="nl-NL" dirty="0"/>
              <a:t>6-5-1961  1-11-1966</a:t>
            </a:r>
          </a:p>
          <a:p>
            <a:pPr algn="ctr"/>
            <a:endParaRPr lang="nl-NL" dirty="0"/>
          </a:p>
          <a:p>
            <a:pPr algn="ctr"/>
            <a:endParaRPr lang="nl-NL" dirty="0"/>
          </a:p>
          <a:p>
            <a:pPr algn="ctr"/>
            <a:endParaRPr lang="nl-NL" dirty="0"/>
          </a:p>
        </p:txBody>
      </p:sp>
      <p:cxnSp>
        <p:nvCxnSpPr>
          <p:cNvPr id="6" name="Rechte verbindingslijn met pijl 5"/>
          <p:cNvCxnSpPr/>
          <p:nvPr/>
        </p:nvCxnSpPr>
        <p:spPr>
          <a:xfrm>
            <a:off x="4067944" y="4509120"/>
            <a:ext cx="2016224"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Nieuwe Gebruiker\Pictures\Genealogie\AlleGenealogieën\Zeist\PpointGereed\2zustersArnolda&amp;EngelberthaVnk.JPG"/>
          <p:cNvPicPr>
            <a:picLocks noChangeAspect="1" noChangeArrowheads="1"/>
          </p:cNvPicPr>
          <p:nvPr/>
        </p:nvPicPr>
        <p:blipFill>
          <a:blip r:embed="rId2" cstate="print"/>
          <a:srcRect/>
          <a:stretch>
            <a:fillRect/>
          </a:stretch>
        </p:blipFill>
        <p:spPr bwMode="auto">
          <a:xfrm>
            <a:off x="933392" y="1052736"/>
            <a:ext cx="7068540" cy="468052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Zeist\PpointGereed\JanCarlBewvNedSchap1923.JPG"/>
          <p:cNvPicPr>
            <a:picLocks noChangeAspect="1" noChangeArrowheads="1"/>
          </p:cNvPicPr>
          <p:nvPr/>
        </p:nvPicPr>
        <p:blipFill>
          <a:blip r:embed="rId2" cstate="print"/>
          <a:srcRect/>
          <a:stretch>
            <a:fillRect/>
          </a:stretch>
        </p:blipFill>
        <p:spPr bwMode="auto">
          <a:xfrm>
            <a:off x="856087" y="836712"/>
            <a:ext cx="7337315" cy="496855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Zeist\PpointGereed\RijbewijsJanCarlVnk1926.JPG"/>
          <p:cNvPicPr>
            <a:picLocks noChangeAspect="1" noChangeArrowheads="1"/>
          </p:cNvPicPr>
          <p:nvPr/>
        </p:nvPicPr>
        <p:blipFill>
          <a:blip r:embed="rId2" cstate="print"/>
          <a:srcRect/>
          <a:stretch>
            <a:fillRect/>
          </a:stretch>
        </p:blipFill>
        <p:spPr bwMode="auto">
          <a:xfrm>
            <a:off x="1979712" y="332656"/>
            <a:ext cx="4543425" cy="62865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euwe Gebruiker\Pictures\Genealogie\AlleGenealogieën\Zeist\PpointGereed\JanCarlLichtmatroos.JPG"/>
          <p:cNvPicPr>
            <a:picLocks noChangeAspect="1" noChangeArrowheads="1"/>
          </p:cNvPicPr>
          <p:nvPr/>
        </p:nvPicPr>
        <p:blipFill>
          <a:blip r:embed="rId2" cstate="print"/>
          <a:srcRect/>
          <a:stretch>
            <a:fillRect/>
          </a:stretch>
        </p:blipFill>
        <p:spPr bwMode="auto">
          <a:xfrm>
            <a:off x="947804" y="692696"/>
            <a:ext cx="7292896" cy="547260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oom">
  <a:themeElements>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troom">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troom">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298</TotalTime>
  <Words>573</Words>
  <Application>Microsoft Office PowerPoint</Application>
  <PresentationFormat>Diavoorstelling (4:3)</PresentationFormat>
  <Paragraphs>57</Paragraphs>
  <Slides>64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64</vt:i4>
      </vt:variant>
    </vt:vector>
  </HeadingPairs>
  <TitlesOfParts>
    <vt:vector size="68" baseType="lpstr">
      <vt:lpstr>Calibri</vt:lpstr>
      <vt:lpstr>Constantia</vt:lpstr>
      <vt:lpstr>Wingdings 2</vt:lpstr>
      <vt:lpstr>Stroom</vt:lpstr>
      <vt:lpstr>Genealogie Verdon(c)k Brouwershaven –via              ‘s-Gravenhage – naar Zeist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Quote Components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Genealogie Verdon(c)k Brouwershaven –via ‘s-Gravenhage – naar Zeist</dc:title>
  <dc:creator>Nieuwe Gebruiker</dc:creator>
  <cp:lastModifiedBy>Jaimy Hoogewoning</cp:lastModifiedBy>
  <cp:revision>38</cp:revision>
  <dcterms:created xsi:type="dcterms:W3CDTF">2016-03-17T09:28:46Z</dcterms:created>
  <dcterms:modified xsi:type="dcterms:W3CDTF">2023-08-23T10:51:20Z</dcterms:modified>
</cp:coreProperties>
</file>