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75" r:id="rId14"/>
    <p:sldId id="278" r:id="rId15"/>
    <p:sldId id="277" r:id="rId16"/>
    <p:sldId id="271" r:id="rId17"/>
    <p:sldId id="279" r:id="rId18"/>
    <p:sldId id="280" r:id="rId19"/>
    <p:sldId id="267" r:id="rId20"/>
    <p:sldId id="281" r:id="rId21"/>
    <p:sldId id="273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63B7F-40D0-4EE8-B9D0-7AA0DA6F51F0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B9B19-E1B8-43B3-B6BD-CB27C7E8F51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9B19-E1B8-43B3-B6BD-CB27C7E8F517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DFACA0-ECE3-44B4-B395-0243C15C6494}" type="datetimeFigureOut">
              <a:rPr lang="nl-NL" smtClean="0"/>
              <a:pPr/>
              <a:t>27-9-2021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DBE2C-066F-4399-8F15-90E7D0D07EFC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nl-NL" dirty="0"/>
              <a:t>Genealogie Verdonk met naam varianten Verdonck en Donk te Baarle Nassau en omgeving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3356992"/>
            <a:ext cx="7344816" cy="2808312"/>
          </a:xfrm>
        </p:spPr>
        <p:txBody>
          <a:bodyPr>
            <a:normAutofit fontScale="92500"/>
          </a:bodyPr>
          <a:lstStyle/>
          <a:p>
            <a:r>
              <a:rPr lang="nl-NL" dirty="0"/>
              <a:t>Deze genealogie neemt een aanvang circa 1750 te Blaarthem en Veldhoven. Ook bestaat er een aftakking naar Weelde.  </a:t>
            </a:r>
            <a:br>
              <a:rPr lang="nl-NL" dirty="0"/>
            </a:br>
            <a:r>
              <a:rPr lang="nl-NL" dirty="0"/>
              <a:t>Tevens is een klein afzonderlijk bestand samengesteld dat aanvangt circa 1560 in Meer en Hoogstraten. Mogelijk moet daar de basis gevonden worden voor alle informatie uit genoemde plaatsen.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BaarleNassau\PPoinGereed\BpJoannVnkWedvPPvdStra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104456" cy="6269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BaarleNassau\PPoinGereed\BpJoannVnkEtgvCornLuij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464496" cy="6210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BaarleNassau\PPoinGereed\BpLCathVnkWdvAEvanBe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405125" cy="6200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1A10ADC-B46F-49CA-BBF7-EDC5AA691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335631"/>
            <a:ext cx="3674457" cy="602776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9F9F05-292D-43A4-BFB6-8E8384AD5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30" y="335631"/>
            <a:ext cx="3878462" cy="6353944"/>
          </a:xfrm>
          <a:prstGeom prst="rect">
            <a:avLst/>
          </a:prstGeom>
        </p:spPr>
      </p:pic>
      <p:sp>
        <p:nvSpPr>
          <p:cNvPr id="6" name="Golf 5">
            <a:extLst>
              <a:ext uri="{FF2B5EF4-FFF2-40B4-BE49-F238E27FC236}">
                <a16:creationId xmlns:a16="http://schemas.microsoft.com/office/drawing/2014/main" id="{79E8F62B-0BFD-4936-A623-D57CBDD449DF}"/>
              </a:ext>
            </a:extLst>
          </p:cNvPr>
          <p:cNvSpPr/>
          <p:nvPr/>
        </p:nvSpPr>
        <p:spPr>
          <a:xfrm>
            <a:off x="854937" y="5085184"/>
            <a:ext cx="3024336" cy="1130424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i="1" dirty="0">
                <a:latin typeface="Bradley Hand ITC" panose="03070402050302030203" pitchFamily="66" charset="0"/>
              </a:rPr>
              <a:t>Huub van Alphen</a:t>
            </a:r>
          </a:p>
        </p:txBody>
      </p:sp>
    </p:spTree>
    <p:extLst>
      <p:ext uri="{BB962C8B-B14F-4D97-AF65-F5344CB8AC3E}">
        <p14:creationId xmlns:p14="http://schemas.microsoft.com/office/powerpoint/2010/main" val="329824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4F6A23-5940-4656-AF17-C42CD70C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5448300" cy="579120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57BC007F-85A0-421A-9EEB-1B337F2DC9AF}"/>
              </a:ext>
            </a:extLst>
          </p:cNvPr>
          <p:cNvSpPr/>
          <p:nvPr/>
        </p:nvSpPr>
        <p:spPr>
          <a:xfrm>
            <a:off x="179512" y="2276872"/>
            <a:ext cx="1706488" cy="12024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Martha</a:t>
            </a:r>
            <a:br>
              <a:rPr lang="nl-NL" dirty="0"/>
            </a:br>
            <a:r>
              <a:rPr lang="nl-NL" dirty="0"/>
              <a:t>Verdonk</a:t>
            </a:r>
          </a:p>
        </p:txBody>
      </p:sp>
    </p:spTree>
    <p:extLst>
      <p:ext uri="{BB962C8B-B14F-4D97-AF65-F5344CB8AC3E}">
        <p14:creationId xmlns:p14="http://schemas.microsoft.com/office/powerpoint/2010/main" val="321735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9513118-CF7F-44A7-B132-0C748FBEC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0" y="614680"/>
            <a:ext cx="6532880" cy="5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5FC68B1-1CF0-4A1A-8CF5-9A458F6D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357"/>
            <a:ext cx="3716254" cy="643128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4EC68C1-4C86-4AF4-985D-D4FE57E9E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57"/>
            <a:ext cx="4160781" cy="64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9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6AD2C23-B210-495C-A3C7-D6416A77A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98450"/>
            <a:ext cx="40640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6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2F5870-FF43-4E69-99E7-95B511818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355600"/>
            <a:ext cx="3937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BaarleNassau\PPoinGereed\BpJoannVnkEtgvCornLuij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248472" cy="581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euwe Gebruiker\Pictures\Genealogie\AlleGenealogieën\BaarleNassau\PPoinGereed\MeerHoogstra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58" y="908720"/>
            <a:ext cx="8026882" cy="5490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CCAF021-54C7-4DEB-A0B7-D267818B6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8389"/>
            <a:ext cx="7272807" cy="6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F5F28E8-E2C7-478C-A595-5D4E78DE9D71}"/>
              </a:ext>
            </a:extLst>
          </p:cNvPr>
          <p:cNvSpPr txBox="1"/>
          <p:nvPr/>
        </p:nvSpPr>
        <p:spPr>
          <a:xfrm>
            <a:off x="1547664" y="191683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Hierna volgen drie dia’s met de namen van Donk</a:t>
            </a:r>
            <a:br>
              <a:rPr lang="nl-NL" dirty="0"/>
            </a:br>
            <a:br>
              <a:rPr lang="nl-NL" dirty="0"/>
            </a:br>
            <a:r>
              <a:rPr lang="nl-NL" dirty="0"/>
              <a:t>In ons Baarle-Nassau bestand worden deze naam en de naam Verdonk beiden gebruikt.</a:t>
            </a:r>
          </a:p>
        </p:txBody>
      </p:sp>
    </p:spTree>
    <p:extLst>
      <p:ext uri="{BB962C8B-B14F-4D97-AF65-F5344CB8AC3E}">
        <p14:creationId xmlns:p14="http://schemas.microsoft.com/office/powerpoint/2010/main" val="229545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BaarleNassau\PPoinGereed\Blz2HuwAkte1866JohMorCath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743450" cy="616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BaarleNassau\PPoinGereed\AkteOlCathaVnk1894,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6154534" cy="544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BaarleNassau\PPoinGereed\GebCathVnk1826HandtBarth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6468446" cy="3960440"/>
          </a:xfrm>
          <a:prstGeom prst="rect">
            <a:avLst/>
          </a:prstGeom>
          <a:noFill/>
        </p:spPr>
      </p:pic>
      <p:pic>
        <p:nvPicPr>
          <p:cNvPr id="14339" name="Picture 3" descr="C:\Users\Nieuwe Gebruiker\Pictures\Genealogie\AlleGenealogieën\BaarleNassau\PPoinGereed\GebJohMor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7958269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BaarleNassau\PPoinGereed\DonkstraatteM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7"/>
            <a:ext cx="7200800" cy="5040561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619672" y="5943600"/>
            <a:ext cx="5472608" cy="365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Donkstraat te Meer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BaarleNassau\PPoinGereed\Donkstr27 vm Pasto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404664"/>
            <a:ext cx="6599371" cy="4968552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619672" y="5661248"/>
            <a:ext cx="54726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Donkstraat 27 te Meer de voormalige pastorie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BaarleNassau\PPoinGereed\BN25JohMarJan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82681"/>
            <a:ext cx="3438223" cy="5065304"/>
          </a:xfrm>
          <a:prstGeom prst="rect">
            <a:avLst/>
          </a:prstGeom>
          <a:noFill/>
        </p:spPr>
      </p:pic>
      <p:pic>
        <p:nvPicPr>
          <p:cNvPr id="4099" name="Picture 3" descr="C:\Users\Nieuwe Gebruiker\Pictures\Genealogie\AlleGenealogieën\BaarleNassau\PPoinGereed\MartVnk1852-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27032"/>
            <a:ext cx="3528392" cy="5157582"/>
          </a:xfrm>
          <a:prstGeom prst="rect">
            <a:avLst/>
          </a:prstGeom>
          <a:noFill/>
        </p:spPr>
      </p:pic>
      <p:sp>
        <p:nvSpPr>
          <p:cNvPr id="4" name="Ovaal 3"/>
          <p:cNvSpPr/>
          <p:nvPr/>
        </p:nvSpPr>
        <p:spPr>
          <a:xfrm>
            <a:off x="827584" y="5384270"/>
            <a:ext cx="7632848" cy="114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Echtpaar Henricus Cornelis </a:t>
            </a:r>
            <a:r>
              <a:rPr lang="nl-NL" dirty="0" err="1"/>
              <a:t>Tuijtelaars</a:t>
            </a:r>
            <a:r>
              <a:rPr lang="nl-NL" dirty="0"/>
              <a:t>  tr.  17-5-1902 te Baarle Nassau met Johanna Maria Jansen, zij was eerder </a:t>
            </a:r>
            <a:r>
              <a:rPr lang="nl-NL" dirty="0" err="1"/>
              <a:t>getr</a:t>
            </a:r>
            <a:r>
              <a:rPr lang="nl-NL" dirty="0"/>
              <a:t>. Met Martinus Verdonk 1852-1900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BaarleNassau\PPoinGereed\M.E.Verchueren recnr 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771900" cy="4953000"/>
          </a:xfrm>
          <a:prstGeom prst="rect">
            <a:avLst/>
          </a:prstGeom>
          <a:noFill/>
        </p:spPr>
      </p:pic>
      <p:pic>
        <p:nvPicPr>
          <p:cNvPr id="5123" name="Picture 3" descr="C:\Users\Nieuwe Gebruiker\Pictures\Genealogie\AlleGenealogieën\BaarleNassau\PPoinGereed\MariaElisbVerd-Ver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442" y="1485900"/>
            <a:ext cx="2687910" cy="2882686"/>
          </a:xfrm>
          <a:prstGeom prst="rect">
            <a:avLst/>
          </a:prstGeom>
          <a:noFill/>
        </p:spPr>
      </p:pic>
      <p:sp>
        <p:nvSpPr>
          <p:cNvPr id="4" name="Ovaal 3"/>
          <p:cNvSpPr/>
          <p:nvPr/>
        </p:nvSpPr>
        <p:spPr>
          <a:xfrm>
            <a:off x="4427984" y="5085184"/>
            <a:ext cx="18505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Zie ook volgende 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BaarleNassau\PPoinGereed\PasfotoJohCorn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11775"/>
            <a:ext cx="2953947" cy="3569353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5940152" y="1916832"/>
            <a:ext cx="201622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Johannes trouwde op 27-12-1919 te Baarle Nassau met</a:t>
            </a:r>
          </a:p>
          <a:p>
            <a:pPr algn="ctr"/>
            <a:r>
              <a:rPr lang="nl-NL" dirty="0"/>
              <a:t>Maria Elisabeth</a:t>
            </a:r>
            <a:br>
              <a:rPr lang="nl-NL" dirty="0"/>
            </a:br>
            <a:r>
              <a:rPr lang="nl-NL" dirty="0"/>
              <a:t>Verschueren.</a:t>
            </a:r>
            <a:br>
              <a:rPr lang="nl-NL" dirty="0"/>
            </a:br>
            <a:r>
              <a:rPr lang="nl-NL" sz="1000" dirty="0"/>
              <a:t>Zie dia hiervoor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BaarleNassau\PPoinGereed\JohCornVnkRecr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3568700" cy="4762500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D5FE87A-EBBC-4C1B-9D10-06633E5FE5D1}"/>
              </a:ext>
            </a:extLst>
          </p:cNvPr>
          <p:cNvSpPr txBox="1"/>
          <p:nvPr/>
        </p:nvSpPr>
        <p:spPr>
          <a:xfrm>
            <a:off x="1691680" y="58052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Johannes Cornelis Verdonk 16-12-1890 – 23-11-1979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ieuwe Gebruiker\Pictures\Genealogie\AlleGenealogieën\BaarleNassau\PPoinGereed\MariaPetrVnk1889-1940.jpg">
            <a:extLst>
              <a:ext uri="{FF2B5EF4-FFF2-40B4-BE49-F238E27FC236}">
                <a16:creationId xmlns:a16="http://schemas.microsoft.com/office/drawing/2014/main" id="{ABD1DB0F-41BC-479A-B00B-344969AB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506" y="692696"/>
            <a:ext cx="3074987" cy="4618037"/>
          </a:xfrm>
          <a:prstGeom prst="rect">
            <a:avLst/>
          </a:prstGeom>
          <a:noFill/>
        </p:spPr>
      </p:pic>
      <p:sp>
        <p:nvSpPr>
          <p:cNvPr id="3" name="Golf 2">
            <a:extLst>
              <a:ext uri="{FF2B5EF4-FFF2-40B4-BE49-F238E27FC236}">
                <a16:creationId xmlns:a16="http://schemas.microsoft.com/office/drawing/2014/main" id="{E9D857F6-0444-46B9-BC39-F96A9D895FFE}"/>
              </a:ext>
            </a:extLst>
          </p:cNvPr>
          <p:cNvSpPr/>
          <p:nvPr/>
        </p:nvSpPr>
        <p:spPr>
          <a:xfrm>
            <a:off x="2051720" y="5517232"/>
            <a:ext cx="5472608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Maria Petronella Verdonk 16-11-1889-20-6-1972</a:t>
            </a:r>
          </a:p>
        </p:txBody>
      </p:sp>
    </p:spTree>
    <p:extLst>
      <p:ext uri="{BB962C8B-B14F-4D97-AF65-F5344CB8AC3E}">
        <p14:creationId xmlns:p14="http://schemas.microsoft.com/office/powerpoint/2010/main" val="3255234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161</Words>
  <Application>Microsoft Office PowerPoint</Application>
  <PresentationFormat>Diavoorstelling (4:3)</PresentationFormat>
  <Paragraphs>14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Bradley Hand ITC</vt:lpstr>
      <vt:lpstr>Calibri</vt:lpstr>
      <vt:lpstr>Constantia</vt:lpstr>
      <vt:lpstr>Wingdings 2</vt:lpstr>
      <vt:lpstr>Stroom</vt:lpstr>
      <vt:lpstr>Genealogie Verdonk met naam varianten Verdonck en Donk te Baarle Nassau en omgeving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Genealogie Verdonk met naam varianten Verdonck en Donk te Baarle Nassau en omgeving</dc:title>
  <dc:creator>Nieuwe Gebruiker</dc:creator>
  <cp:lastModifiedBy>Piet Verdonk</cp:lastModifiedBy>
  <cp:revision>16</cp:revision>
  <dcterms:created xsi:type="dcterms:W3CDTF">2016-05-12T09:54:48Z</dcterms:created>
  <dcterms:modified xsi:type="dcterms:W3CDTF">2021-09-27T12:43:53Z</dcterms:modified>
</cp:coreProperties>
</file>