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9" r:id="rId6"/>
    <p:sldId id="263" r:id="rId7"/>
    <p:sldId id="271" r:id="rId8"/>
    <p:sldId id="259" r:id="rId9"/>
    <p:sldId id="260" r:id="rId10"/>
    <p:sldId id="262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CBE5F0-CC88-42A5-A083-7601C5D4E320}" type="datetimeFigureOut">
              <a:rPr lang="nl-NL" smtClean="0"/>
              <a:pPr/>
              <a:t>18-10-2017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82E800-D24F-4968-8A7A-67D3837F86D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Genealogie Verdon(c)k Geertruidenberg  Raamsdonk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de 2</a:t>
            </a:r>
            <a:r>
              <a:rPr lang="nl-NL" baseline="30000" dirty="0" smtClean="0"/>
              <a:t>e</a:t>
            </a:r>
            <a:r>
              <a:rPr lang="nl-NL" dirty="0" smtClean="0"/>
              <a:t> generatie van deze 10 generaties tellende genealogie trouwt Jan Pietersz Verdonck voor de 2</a:t>
            </a:r>
            <a:r>
              <a:rPr lang="nl-NL" baseline="30000" dirty="0" smtClean="0"/>
              <a:t>e</a:t>
            </a:r>
            <a:r>
              <a:rPr lang="nl-NL" dirty="0" smtClean="0"/>
              <a:t> keer te Geertruidenberg op 24-11-1689.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ieuwe Gebruiker\Pictures\Genealogie\AlleGenealogieën\Raamsdonk\PPointGereed\JohGerdVnk7-9-1891-16-3-1989,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3"/>
            <a:ext cx="7416824" cy="6011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ieuwe Gebruiker\Pictures\Genealogie\AlleGenealogieën\Raamsdonk\PPointGereed\ZerkJohGerardVnk1893-19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5397326" cy="5933484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6444208" y="1628800"/>
            <a:ext cx="22322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Johanna Gerardina Verdonk.</a:t>
            </a:r>
          </a:p>
          <a:p>
            <a:pPr algn="ctr"/>
            <a:r>
              <a:rPr lang="nl-NL" dirty="0" smtClean="0"/>
              <a:t>1893 - 1983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Raamsdonk\PPointGereed\Joh.Ger.Verdonk,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57" y="404664"/>
            <a:ext cx="3730885" cy="5400600"/>
          </a:xfrm>
          <a:prstGeom prst="rect">
            <a:avLst/>
          </a:prstGeom>
          <a:noFill/>
        </p:spPr>
      </p:pic>
      <p:pic>
        <p:nvPicPr>
          <p:cNvPr id="1027" name="Picture 3" descr="C:\Users\Nieuwe Gebruiker\Pictures\Genealogie\AlleGenealogieën\Raamsdonk\PPointGereed\Cath.Jac.deGro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8986" y="404664"/>
            <a:ext cx="399546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ieuwe Gebruiker\Pictures\Genealogie\AlleGenealogieën\Raamsdonk\PPointGereed\25jGe trVnkGro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591069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Raamsdonk\PPointGereed\C.JvdMeulen 1862-1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3"/>
            <a:ext cx="4048304" cy="5617285"/>
          </a:xfrm>
          <a:prstGeom prst="rect">
            <a:avLst/>
          </a:prstGeom>
          <a:noFill/>
        </p:spPr>
      </p:pic>
      <p:pic>
        <p:nvPicPr>
          <p:cNvPr id="2051" name="Picture 3" descr="C:\Users\Nieuwe Gebruiker\Pictures\Genealogie\AlleGenealogieën\Raamsdonk\PPointGereed\Jac.CathVerdonk1867-19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764704"/>
            <a:ext cx="390683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Raamsdonk\PPointGereed\JCVnk&amp;CJvdMeu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389238" cy="529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euwe Gebruiker\Pictures\Genealogie\AlleGenealogieën\Raamsdonk\PPointGereed\JohWilJacVnk&amp;APvdGraaf&amp;Ki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5"/>
            <a:ext cx="4824536" cy="637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ieuwe Gebruiker\Pictures\Genealogie\AlleGenealogieën\Raamsdonk\PPointGereed\GebAngPaulVnk1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855712" cy="4452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Raamsdonk\PPointGereed\AdvOlJacCathVnkWdvvdMeu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518" y="332656"/>
            <a:ext cx="3753689" cy="6039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Raamsdonk\PPointGereed\AdvOlMAVbkWudvnABo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8282"/>
            <a:ext cx="4248472" cy="6276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ppu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ppun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ppun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34</Words>
  <Application>Microsoft Office PowerPoint</Application>
  <PresentationFormat>Diavoorstelling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Toppunt</vt:lpstr>
      <vt:lpstr>Genealogie Verdon(c)k Geertruidenberg  Raamsdonk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Genealogie Verdon(c)k Geertruidenberg  Raamsdonk</dc:title>
  <dc:creator>Nieuwe Gebruiker</dc:creator>
  <cp:lastModifiedBy>Nieuwe Gebruiker</cp:lastModifiedBy>
  <cp:revision>4</cp:revision>
  <dcterms:created xsi:type="dcterms:W3CDTF">2016-05-07T09:59:45Z</dcterms:created>
  <dcterms:modified xsi:type="dcterms:W3CDTF">2017-10-18T11:56:56Z</dcterms:modified>
</cp:coreProperties>
</file>