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8" r:id="rId6"/>
    <p:sldId id="266" r:id="rId7"/>
    <p:sldId id="258" r:id="rId8"/>
    <p:sldId id="261" r:id="rId9"/>
    <p:sldId id="262" r:id="rId10"/>
    <p:sldId id="264" r:id="rId11"/>
    <p:sldId id="272" r:id="rId12"/>
    <p:sldId id="263" r:id="rId13"/>
    <p:sldId id="267" r:id="rId14"/>
    <p:sldId id="270" r:id="rId15"/>
    <p:sldId id="265" r:id="rId16"/>
    <p:sldId id="271" r:id="rId17"/>
    <p:sldId id="283" r:id="rId18"/>
    <p:sldId id="269" r:id="rId19"/>
    <p:sldId id="273" r:id="rId20"/>
    <p:sldId id="274" r:id="rId21"/>
    <p:sldId id="275" r:id="rId22"/>
    <p:sldId id="276" r:id="rId23"/>
    <p:sldId id="282" r:id="rId24"/>
    <p:sldId id="277" r:id="rId25"/>
    <p:sldId id="278" r:id="rId26"/>
    <p:sldId id="279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DF72B5-EDA3-4B0E-9B01-BA7D1D570487}" type="datetimeFigureOut">
              <a:rPr lang="nl-NL" smtClean="0"/>
              <a:pPr/>
              <a:t>20-6-2019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D90D76-12E2-4586-B652-1C19DB7AE5C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/>
          <a:lstStyle/>
          <a:p>
            <a:r>
              <a:rPr lang="nl-NL" dirty="0"/>
              <a:t>Familie berichten van geboorten, trouwen  overlijden en grafzerken.     </a:t>
            </a:r>
            <a:br>
              <a:rPr lang="nl-NL" dirty="0"/>
            </a:br>
            <a:r>
              <a:rPr lang="nl-NL" dirty="0"/>
              <a:t>Kranten knipsel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/>
          <a:lstStyle/>
          <a:p>
            <a:r>
              <a:rPr lang="nl-NL" dirty="0"/>
              <a:t>Verdon(c)k genealogie Gorkum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orkum\AdvertPPointG\VerdonkB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3960440" cy="5550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Gorkum\AdvertPPointG\VerdonkSod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104456" cy="609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Gorkum\AdvertPPointG\Verdonk89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990169" cy="571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Gorkum\AdvertPPointG\VerdonkHartendo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3248750" cy="576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Gorkum\AdvertPPointG\VerdonkSchi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3312368" cy="6461346"/>
          </a:xfrm>
          <a:prstGeom prst="rect">
            <a:avLst/>
          </a:prstGeom>
          <a:noFill/>
        </p:spPr>
      </p:pic>
      <p:pic>
        <p:nvPicPr>
          <p:cNvPr id="15363" name="Picture 3" descr="C:\Users\Nieuwe Gebruiker\Pictures\Genealogie\AlleGenealogieën\Gorkum\AdvertPPointG\VerdonkSchipp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8004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Gorkum\AdvertPPointG\VerdonkHartger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9364"/>
            <a:ext cx="3600400" cy="6342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Gorkum\AdvertPPointG\VerdonkPoppeSelec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2952328" cy="5624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orkum\PowerPointGereed\ZkHendrJohVnk&amp;DirkvdPop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2" y="606424"/>
            <a:ext cx="6730299" cy="5486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Gorkum\AdvertPPointG\VerdonkSchiev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040560" cy="518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Gorkum\AdvertPPointG\VerdonkDirkzwa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4781551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orkum\AdvertPPointG\JoopVnkKle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46085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orkum\Foto'sPowerPointG\AdvBew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2880320" cy="6232478"/>
          </a:xfrm>
          <a:prstGeom prst="rect">
            <a:avLst/>
          </a:prstGeom>
          <a:noFill/>
        </p:spPr>
      </p:pic>
      <p:pic>
        <p:nvPicPr>
          <p:cNvPr id="1027" name="Picture 3" descr="C:\Users\Nieuwe Gebruiker\Pictures\Genealogie\AlleGenealogieën\Gorkum\Foto'sPowerPointG\OverlA.P.VnkWed v Fal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924300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orkum\Foto'sPowerPointG\OverBerlindaVnk15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83630"/>
            <a:ext cx="6185017" cy="4189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orkum\Foto'sPowerPointG\ZerkJanCou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80413"/>
            <a:ext cx="4176464" cy="5496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euwe Gebruiker\Pictures\Genealogie\AlleGenealogieën\Gorkum\Foto'sPowerPointG\VerdonkvWij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464496" cy="5729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Gorkum\Foto'sPowerPointG\Verdonk V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16284"/>
            <a:ext cx="5112568" cy="5190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ieuwe Gebruiker\Pictures\Genealogie\AlleGenealogieën\Gorkum\Foto'sPowerPointG\VerdonkOber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40409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orkum\Foto'sPowerPointG\ZerkDirk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590" y="764703"/>
            <a:ext cx="5428713" cy="5473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orkum\Foto'sPowerPointG\Vernes 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332656"/>
            <a:ext cx="488867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Gorkum\Foto'sPowerPointG\GrZerkNeeltjeVnkZwam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562778"/>
            <a:ext cx="6601016" cy="581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67897F-FE0D-42BA-867B-061683E9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0" y="620688"/>
            <a:ext cx="753486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Gorkum\AdvertPPointG\AdrVernkGehVis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744416" cy="551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orkum\AdvertPPointG\HendrikVnkMolenbou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86675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Gorkum\AdvertPPointG\VerdonkRouwendaa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456384" cy="6019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Gorkum\AdvertPPointG\VerdonkHoll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3816424" cy="5651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orkum\AdvertPPointG\Hollenga 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648075" cy="583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Gorkum\AdvertPPointG\VerdonkAme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38671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Gorkum\AdvertPPointG\VerdonkBakhui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680520" cy="634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17</Words>
  <Application>Microsoft Office PowerPoint</Application>
  <PresentationFormat>Diavoorstelling (4:3)</PresentationFormat>
  <Paragraphs>2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Constantia</vt:lpstr>
      <vt:lpstr>Wingdings 2</vt:lpstr>
      <vt:lpstr>Papier</vt:lpstr>
      <vt:lpstr>Verdon(c)k genealogie Gorkum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Verdon(c)k genealogie Gorkum</dc:title>
  <dc:creator>Nieuwe Gebruiker</dc:creator>
  <cp:lastModifiedBy>Pieter Verdonk</cp:lastModifiedBy>
  <cp:revision>17</cp:revision>
  <dcterms:created xsi:type="dcterms:W3CDTF">2015-04-18T10:06:42Z</dcterms:created>
  <dcterms:modified xsi:type="dcterms:W3CDTF">2019-06-20T09:45:04Z</dcterms:modified>
</cp:coreProperties>
</file>