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57" r:id="rId6"/>
    <p:sldId id="287" r:id="rId7"/>
    <p:sldId id="335" r:id="rId8"/>
    <p:sldId id="303" r:id="rId9"/>
    <p:sldId id="261" r:id="rId10"/>
    <p:sldId id="288" r:id="rId11"/>
    <p:sldId id="306" r:id="rId12"/>
    <p:sldId id="262" r:id="rId13"/>
    <p:sldId id="302" r:id="rId14"/>
    <p:sldId id="263" r:id="rId15"/>
    <p:sldId id="264" r:id="rId16"/>
    <p:sldId id="265" r:id="rId17"/>
    <p:sldId id="266" r:id="rId18"/>
    <p:sldId id="267" r:id="rId19"/>
    <p:sldId id="268" r:id="rId20"/>
    <p:sldId id="293" r:id="rId21"/>
    <p:sldId id="294" r:id="rId22"/>
    <p:sldId id="274" r:id="rId23"/>
    <p:sldId id="334" r:id="rId24"/>
    <p:sldId id="338" r:id="rId25"/>
    <p:sldId id="269" r:id="rId26"/>
    <p:sldId id="270" r:id="rId27"/>
    <p:sldId id="337" r:id="rId28"/>
    <p:sldId id="291" r:id="rId29"/>
    <p:sldId id="271" r:id="rId30"/>
    <p:sldId id="286" r:id="rId31"/>
    <p:sldId id="307" r:id="rId32"/>
    <p:sldId id="285" r:id="rId33"/>
    <p:sldId id="275" r:id="rId34"/>
    <p:sldId id="284" r:id="rId35"/>
    <p:sldId id="300" r:id="rId36"/>
    <p:sldId id="301" r:id="rId37"/>
    <p:sldId id="336" r:id="rId38"/>
    <p:sldId id="279" r:id="rId39"/>
    <p:sldId id="339" r:id="rId40"/>
    <p:sldId id="340" r:id="rId41"/>
    <p:sldId id="341" r:id="rId42"/>
    <p:sldId id="342" r:id="rId43"/>
    <p:sldId id="343" r:id="rId44"/>
    <p:sldId id="276" r:id="rId45"/>
    <p:sldId id="277" r:id="rId46"/>
    <p:sldId id="304" r:id="rId47"/>
    <p:sldId id="290" r:id="rId48"/>
    <p:sldId id="289" r:id="rId49"/>
    <p:sldId id="305" r:id="rId50"/>
    <p:sldId id="292" r:id="rId51"/>
    <p:sldId id="295" r:id="rId52"/>
    <p:sldId id="296" r:id="rId53"/>
    <p:sldId id="297" r:id="rId54"/>
    <p:sldId id="298" r:id="rId55"/>
    <p:sldId id="299"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hte verbindingslijn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el 28"/>
          <p:cNvSpPr>
            <a:spLocks noGrp="1"/>
          </p:cNvSpPr>
          <p:nvPr>
            <p:ph type="ctrTitle"/>
          </p:nvPr>
        </p:nvSpPr>
        <p:spPr>
          <a:xfrm>
            <a:off x="381000" y="4853411"/>
            <a:ext cx="8458200" cy="1222375"/>
          </a:xfrm>
        </p:spPr>
        <p:txBody>
          <a:bodyPr anchor="t"/>
          <a:lstStyle/>
          <a:p>
            <a:r>
              <a:rPr kumimoji="0" lang="nl-NL"/>
              <a:t>Klik om de stijl te bewerken</a:t>
            </a:r>
            <a:endParaRPr kumimoji="0" lang="en-US"/>
          </a:p>
        </p:txBody>
      </p:sp>
      <p:sp>
        <p:nvSpPr>
          <p:cNvPr id="9" name="Ondertitel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l-NL"/>
              <a:t>Klik om het opmaakprofiel van de modelondertitel te bewerken</a:t>
            </a:r>
            <a:endParaRPr kumimoji="0" lang="en-US"/>
          </a:p>
        </p:txBody>
      </p:sp>
      <p:sp>
        <p:nvSpPr>
          <p:cNvPr id="16" name="Tijdelijke aanduiding voor datum 15"/>
          <p:cNvSpPr>
            <a:spLocks noGrp="1"/>
          </p:cNvSpPr>
          <p:nvPr>
            <p:ph type="dt" sz="half" idx="10"/>
          </p:nvPr>
        </p:nvSpPr>
        <p:spPr/>
        <p:txBody>
          <a:bodyPr/>
          <a:lstStyle/>
          <a:p>
            <a:fld id="{6724718A-C9B7-44F6-8509-25686B851759}" type="datetimeFigureOut">
              <a:rPr lang="nl-NL" smtClean="0"/>
              <a:pPr/>
              <a:t>14-8-2019</a:t>
            </a:fld>
            <a:endParaRPr lang="nl-NL"/>
          </a:p>
        </p:txBody>
      </p:sp>
      <p:sp>
        <p:nvSpPr>
          <p:cNvPr id="2" name="Tijdelijke aanduiding voor voettekst 1"/>
          <p:cNvSpPr>
            <a:spLocks noGrp="1"/>
          </p:cNvSpPr>
          <p:nvPr>
            <p:ph type="ftr" sz="quarter" idx="11"/>
          </p:nvPr>
        </p:nvSpPr>
        <p:spPr/>
        <p:txBody>
          <a:bodyPr/>
          <a:lstStyle/>
          <a:p>
            <a:endParaRPr lang="nl-NL"/>
          </a:p>
        </p:txBody>
      </p:sp>
      <p:sp>
        <p:nvSpPr>
          <p:cNvPr id="15" name="Tijdelijke aanduiding voor dianummer 14"/>
          <p:cNvSpPr>
            <a:spLocks noGrp="1"/>
          </p:cNvSpPr>
          <p:nvPr>
            <p:ph type="sldNum" sz="quarter" idx="12"/>
          </p:nvPr>
        </p:nvSpPr>
        <p:spPr>
          <a:xfrm>
            <a:off x="8229600" y="6473952"/>
            <a:ext cx="758952" cy="246888"/>
          </a:xfrm>
        </p:spPr>
        <p:txBody>
          <a:bodyPr/>
          <a:lstStyle/>
          <a:p>
            <a:fld id="{E094CD90-610F-4A8C-9896-2DE485C9D384}"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6724718A-C9B7-44F6-8509-25686B851759}" type="datetimeFigureOut">
              <a:rPr lang="nl-NL" smtClean="0"/>
              <a:pPr/>
              <a:t>14-8-2019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094CD90-610F-4A8C-9896-2DE485C9D384}"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858000" y="549276"/>
            <a:ext cx="1828800" cy="5851525"/>
          </a:xfrm>
        </p:spPr>
        <p:txBody>
          <a:bodyPr vert="eaVert"/>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a:xfrm>
            <a:off x="457200" y="549276"/>
            <a:ext cx="6248400" cy="5851525"/>
          </a:xfrm>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6724718A-C9B7-44F6-8509-25686B851759}" type="datetimeFigureOut">
              <a:rPr lang="nl-NL" smtClean="0"/>
              <a:pPr/>
              <a:t>14-8-2019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094CD90-610F-4A8C-9896-2DE485C9D384}"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2" name="Titel 21"/>
          <p:cNvSpPr>
            <a:spLocks noGrp="1"/>
          </p:cNvSpPr>
          <p:nvPr>
            <p:ph type="title"/>
          </p:nvPr>
        </p:nvSpPr>
        <p:spPr/>
        <p:txBody>
          <a:bodyPr/>
          <a:lstStyle/>
          <a:p>
            <a:r>
              <a:rPr kumimoji="0" lang="nl-NL"/>
              <a:t>Klik om de stijl te bewerken</a:t>
            </a:r>
            <a:endParaRPr kumimoji="0" lang="en-US"/>
          </a:p>
        </p:txBody>
      </p:sp>
      <p:sp>
        <p:nvSpPr>
          <p:cNvPr id="27" name="Tijdelijke aanduiding voor inhoud 26"/>
          <p:cNvSpPr>
            <a:spLocks noGrp="1"/>
          </p:cNvSpPr>
          <p:nvPr>
            <p:ph idx="1"/>
          </p:nvPr>
        </p:nvSpPr>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25" name="Tijdelijke aanduiding voor datum 24"/>
          <p:cNvSpPr>
            <a:spLocks noGrp="1"/>
          </p:cNvSpPr>
          <p:nvPr>
            <p:ph type="dt" sz="half" idx="10"/>
          </p:nvPr>
        </p:nvSpPr>
        <p:spPr/>
        <p:txBody>
          <a:bodyPr/>
          <a:lstStyle/>
          <a:p>
            <a:fld id="{6724718A-C9B7-44F6-8509-25686B851759}" type="datetimeFigureOut">
              <a:rPr lang="nl-NL" smtClean="0"/>
              <a:pPr/>
              <a:t>14-8-2019</a:t>
            </a:fld>
            <a:endParaRPr lang="nl-NL"/>
          </a:p>
        </p:txBody>
      </p:sp>
      <p:sp>
        <p:nvSpPr>
          <p:cNvPr id="19" name="Tijdelijke aanduiding voor voettekst 18"/>
          <p:cNvSpPr>
            <a:spLocks noGrp="1"/>
          </p:cNvSpPr>
          <p:nvPr>
            <p:ph type="ftr" sz="quarter" idx="11"/>
          </p:nvPr>
        </p:nvSpPr>
        <p:spPr>
          <a:xfrm>
            <a:off x="3581400" y="76200"/>
            <a:ext cx="2895600" cy="288925"/>
          </a:xfrm>
        </p:spPr>
        <p:txBody>
          <a:bodyPr/>
          <a:lstStyle/>
          <a:p>
            <a:endParaRPr lang="nl-NL"/>
          </a:p>
        </p:txBody>
      </p:sp>
      <p:sp>
        <p:nvSpPr>
          <p:cNvPr id="16" name="Tijdelijke aanduiding voor dianummer 15"/>
          <p:cNvSpPr>
            <a:spLocks noGrp="1"/>
          </p:cNvSpPr>
          <p:nvPr>
            <p:ph type="sldNum" sz="quarter" idx="12"/>
          </p:nvPr>
        </p:nvSpPr>
        <p:spPr>
          <a:xfrm>
            <a:off x="8229600" y="6473952"/>
            <a:ext cx="758952" cy="246888"/>
          </a:xfrm>
        </p:spPr>
        <p:txBody>
          <a:bodyPr/>
          <a:lstStyle/>
          <a:p>
            <a:fld id="{E094CD90-610F-4A8C-9896-2DE485C9D384}"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3">
        <a:schemeClr val="bg2"/>
      </p:bgRef>
    </p:bg>
    <p:spTree>
      <p:nvGrpSpPr>
        <p:cNvPr id="1" name=""/>
        <p:cNvGrpSpPr/>
        <p:nvPr/>
      </p:nvGrpSpPr>
      <p:grpSpPr>
        <a:xfrm>
          <a:off x="0" y="0"/>
          <a:ext cx="0" cy="0"/>
          <a:chOff x="0" y="0"/>
          <a:chExt cx="0" cy="0"/>
        </a:xfrm>
      </p:grpSpPr>
      <p:sp>
        <p:nvSpPr>
          <p:cNvPr id="7" name="Rechte verbindingslijn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ijdelijke aanduiding voor tekst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l-NL"/>
              <a:t>Klik om de modelstijlen te bewerken</a:t>
            </a:r>
          </a:p>
        </p:txBody>
      </p:sp>
      <p:sp>
        <p:nvSpPr>
          <p:cNvPr id="19" name="Tijdelijke aanduiding voor datum 18"/>
          <p:cNvSpPr>
            <a:spLocks noGrp="1"/>
          </p:cNvSpPr>
          <p:nvPr>
            <p:ph type="dt" sz="half" idx="10"/>
          </p:nvPr>
        </p:nvSpPr>
        <p:spPr/>
        <p:txBody>
          <a:bodyPr/>
          <a:lstStyle/>
          <a:p>
            <a:fld id="{6724718A-C9B7-44F6-8509-25686B851759}" type="datetimeFigureOut">
              <a:rPr lang="nl-NL" smtClean="0"/>
              <a:pPr/>
              <a:t>14-8-2019</a:t>
            </a:fld>
            <a:endParaRPr lang="nl-NL"/>
          </a:p>
        </p:txBody>
      </p:sp>
      <p:sp>
        <p:nvSpPr>
          <p:cNvPr id="11" name="Tijdelijke aanduiding voor voettekst 10"/>
          <p:cNvSpPr>
            <a:spLocks noGrp="1"/>
          </p:cNvSpPr>
          <p:nvPr>
            <p:ph type="ftr" sz="quarter" idx="11"/>
          </p:nvPr>
        </p:nvSpPr>
        <p:spPr/>
        <p:txBody>
          <a:bodyPr/>
          <a:lstStyle/>
          <a:p>
            <a:endParaRPr lang="nl-NL"/>
          </a:p>
        </p:txBody>
      </p:sp>
      <p:sp>
        <p:nvSpPr>
          <p:cNvPr id="16" name="Tijdelijke aanduiding voor dianummer 15"/>
          <p:cNvSpPr>
            <a:spLocks noGrp="1"/>
          </p:cNvSpPr>
          <p:nvPr>
            <p:ph type="sldNum" sz="quarter" idx="12"/>
          </p:nvPr>
        </p:nvSpPr>
        <p:spPr/>
        <p:txBody>
          <a:bodyPr/>
          <a:lstStyle/>
          <a:p>
            <a:fld id="{E094CD90-610F-4A8C-9896-2DE485C9D384}" type="slidenum">
              <a:rPr lang="nl-NL" smtClean="0"/>
              <a:pPr/>
              <a:t>‹nr.›</a:t>
            </a:fld>
            <a:endParaRPr lang="nl-NL"/>
          </a:p>
        </p:txBody>
      </p:sp>
      <p:sp>
        <p:nvSpPr>
          <p:cNvPr id="8" name="Titel 7"/>
          <p:cNvSpPr>
            <a:spLocks noGrp="1"/>
          </p:cNvSpPr>
          <p:nvPr>
            <p:ph type="title"/>
          </p:nvPr>
        </p:nvSpPr>
        <p:spPr>
          <a:xfrm>
            <a:off x="180475" y="2947085"/>
            <a:ext cx="8686800" cy="1184825"/>
          </a:xfrm>
        </p:spPr>
        <p:txBody>
          <a:bodyPr rtlCol="0" anchor="t"/>
          <a:lstStyle>
            <a:lvl1pPr algn="r">
              <a:defRPr/>
            </a:lvl1pPr>
          </a:lstStyle>
          <a:p>
            <a:r>
              <a:rPr kumimoji="0" lang="nl-NL"/>
              <a:t>Klik om de stijl te bewerken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0" name="Titel 19"/>
          <p:cNvSpPr>
            <a:spLocks noGrp="1"/>
          </p:cNvSpPr>
          <p:nvPr>
            <p:ph type="title"/>
          </p:nvPr>
        </p:nvSpPr>
        <p:spPr>
          <a:xfrm>
            <a:off x="301752" y="457200"/>
            <a:ext cx="8686800" cy="841248"/>
          </a:xfrm>
        </p:spPr>
        <p:txBody>
          <a:bodyPr/>
          <a:lstStyle/>
          <a:p>
            <a:r>
              <a:rPr kumimoji="0" lang="nl-NL"/>
              <a:t>Klik om de stijl te bewerken</a:t>
            </a:r>
            <a:endParaRPr kumimoji="0" lang="en-US"/>
          </a:p>
        </p:txBody>
      </p:sp>
      <p:sp>
        <p:nvSpPr>
          <p:cNvPr id="14" name="Tijdelijke aanduiding voor inhoud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13" name="Tijdelijke aanduiding voor inhoud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21" name="Tijdelijke aanduiding voor datum 20"/>
          <p:cNvSpPr>
            <a:spLocks noGrp="1"/>
          </p:cNvSpPr>
          <p:nvPr>
            <p:ph type="dt" sz="half" idx="10"/>
          </p:nvPr>
        </p:nvSpPr>
        <p:spPr/>
        <p:txBody>
          <a:bodyPr/>
          <a:lstStyle/>
          <a:p>
            <a:fld id="{6724718A-C9B7-44F6-8509-25686B851759}" type="datetimeFigureOut">
              <a:rPr lang="nl-NL" smtClean="0"/>
              <a:pPr/>
              <a:t>14-8-2019</a:t>
            </a:fld>
            <a:endParaRPr lang="nl-NL"/>
          </a:p>
        </p:txBody>
      </p:sp>
      <p:sp>
        <p:nvSpPr>
          <p:cNvPr id="10" name="Tijdelijke aanduiding voor voettekst 9"/>
          <p:cNvSpPr>
            <a:spLocks noGrp="1"/>
          </p:cNvSpPr>
          <p:nvPr>
            <p:ph type="ftr" sz="quarter" idx="11"/>
          </p:nvPr>
        </p:nvSpPr>
        <p:spPr/>
        <p:txBody>
          <a:bodyPr/>
          <a:lstStyle/>
          <a:p>
            <a:endParaRPr lang="nl-NL"/>
          </a:p>
        </p:txBody>
      </p:sp>
      <p:sp>
        <p:nvSpPr>
          <p:cNvPr id="31" name="Tijdelijke aanduiding voor dianummer 30"/>
          <p:cNvSpPr>
            <a:spLocks noGrp="1"/>
          </p:cNvSpPr>
          <p:nvPr>
            <p:ph type="sldNum" sz="quarter" idx="12"/>
          </p:nvPr>
        </p:nvSpPr>
        <p:spPr/>
        <p:txBody>
          <a:bodyPr/>
          <a:lstStyle/>
          <a:p>
            <a:fld id="{E094CD90-610F-4A8C-9896-2DE485C9D384}"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9" name="Titel 28"/>
          <p:cNvSpPr>
            <a:spLocks noGrp="1"/>
          </p:cNvSpPr>
          <p:nvPr>
            <p:ph type="title"/>
          </p:nvPr>
        </p:nvSpPr>
        <p:spPr>
          <a:xfrm>
            <a:off x="304800" y="5410200"/>
            <a:ext cx="8610600" cy="882650"/>
          </a:xfrm>
        </p:spPr>
        <p:txBody>
          <a:bodyPr anchor="ctr"/>
          <a:lstStyle>
            <a:lvl1pPr>
              <a:defRPr/>
            </a:lvl1pPr>
          </a:lstStyle>
          <a:p>
            <a:r>
              <a:rPr kumimoji="0" lang="nl-NL"/>
              <a:t>Klik om de stijl te bewerken</a:t>
            </a:r>
            <a:endParaRPr kumimoji="0" lang="en-US"/>
          </a:p>
        </p:txBody>
      </p:sp>
      <p:sp>
        <p:nvSpPr>
          <p:cNvPr id="13" name="Tijdelijke aanduiding voor tekst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nl-NL"/>
              <a:t>Klik om de modelstijlen te bewerken</a:t>
            </a:r>
          </a:p>
        </p:txBody>
      </p:sp>
      <p:sp>
        <p:nvSpPr>
          <p:cNvPr id="25" name="Tijdelijke aanduiding voor tekst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nl-NL"/>
              <a:t>Klik om de modelstijlen te bewerken</a:t>
            </a:r>
          </a:p>
        </p:txBody>
      </p:sp>
      <p:sp>
        <p:nvSpPr>
          <p:cNvPr id="4" name="Tijdelijke aanduiding voor inhoud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28" name="Tijdelijke aanduiding voor inhoud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10" name="Tijdelijke aanduiding voor datum 9"/>
          <p:cNvSpPr>
            <a:spLocks noGrp="1"/>
          </p:cNvSpPr>
          <p:nvPr>
            <p:ph type="dt" sz="half" idx="10"/>
          </p:nvPr>
        </p:nvSpPr>
        <p:spPr/>
        <p:txBody>
          <a:bodyPr/>
          <a:lstStyle/>
          <a:p>
            <a:fld id="{6724718A-C9B7-44F6-8509-25686B851759}" type="datetimeFigureOut">
              <a:rPr lang="nl-NL" smtClean="0"/>
              <a:pPr/>
              <a:t>14-8-2019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a:xfrm>
            <a:off x="8229600" y="6477000"/>
            <a:ext cx="762000" cy="246888"/>
          </a:xfrm>
        </p:spPr>
        <p:txBody>
          <a:bodyPr/>
          <a:lstStyle/>
          <a:p>
            <a:fld id="{E094CD90-610F-4A8C-9896-2DE485C9D384}" type="slidenum">
              <a:rPr lang="nl-NL" smtClean="0"/>
              <a:pPr/>
              <a:t>‹nr.›</a:t>
            </a:fld>
            <a:endParaRPr lang="nl-NL"/>
          </a:p>
        </p:txBody>
      </p:sp>
      <p:sp>
        <p:nvSpPr>
          <p:cNvPr id="11" name="Rechte verbindingslijn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30" name="Titel 29"/>
          <p:cNvSpPr>
            <a:spLocks noGrp="1"/>
          </p:cNvSpPr>
          <p:nvPr>
            <p:ph type="title"/>
          </p:nvPr>
        </p:nvSpPr>
        <p:spPr>
          <a:xfrm>
            <a:off x="301752" y="457200"/>
            <a:ext cx="8686800" cy="841248"/>
          </a:xfrm>
        </p:spPr>
        <p:txBody>
          <a:bodyPr/>
          <a:lstStyle/>
          <a:p>
            <a:r>
              <a:rPr kumimoji="0" lang="nl-NL"/>
              <a:t>Klik om de stijl te bewerken</a:t>
            </a:r>
            <a:endParaRPr kumimoji="0" lang="en-US"/>
          </a:p>
        </p:txBody>
      </p:sp>
      <p:sp>
        <p:nvSpPr>
          <p:cNvPr id="12" name="Tijdelijke aanduiding voor datum 11"/>
          <p:cNvSpPr>
            <a:spLocks noGrp="1"/>
          </p:cNvSpPr>
          <p:nvPr>
            <p:ph type="dt" sz="half" idx="10"/>
          </p:nvPr>
        </p:nvSpPr>
        <p:spPr/>
        <p:txBody>
          <a:bodyPr/>
          <a:lstStyle/>
          <a:p>
            <a:fld id="{6724718A-C9B7-44F6-8509-25686B851759}" type="datetimeFigureOut">
              <a:rPr lang="nl-NL" smtClean="0"/>
              <a:pPr/>
              <a:t>14-8-2019</a:t>
            </a:fld>
            <a:endParaRPr lang="nl-NL"/>
          </a:p>
        </p:txBody>
      </p:sp>
      <p:sp>
        <p:nvSpPr>
          <p:cNvPr id="21" name="Tijdelijke aanduiding voor voettekst 20"/>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094CD90-610F-4A8C-9896-2DE485C9D384}"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6724718A-C9B7-44F6-8509-25686B851759}" type="datetimeFigureOut">
              <a:rPr lang="nl-NL" smtClean="0"/>
              <a:pPr/>
              <a:t>14-8-2019</a:t>
            </a:fld>
            <a:endParaRPr lang="nl-NL"/>
          </a:p>
        </p:txBody>
      </p:sp>
      <p:sp>
        <p:nvSpPr>
          <p:cNvPr id="24" name="Tijdelijke aanduiding voor voettekst 23"/>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094CD90-610F-4A8C-9896-2DE485C9D384}"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hte verbindingslijn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el 11"/>
          <p:cNvSpPr>
            <a:spLocks noGrp="1"/>
          </p:cNvSpPr>
          <p:nvPr>
            <p:ph type="title"/>
          </p:nvPr>
        </p:nvSpPr>
        <p:spPr>
          <a:xfrm>
            <a:off x="457200" y="5486400"/>
            <a:ext cx="8458200" cy="520700"/>
          </a:xfrm>
        </p:spPr>
        <p:txBody>
          <a:bodyPr anchor="ctr"/>
          <a:lstStyle>
            <a:lvl1pPr algn="l">
              <a:buNone/>
              <a:defRPr sz="2000" b="1"/>
            </a:lvl1pPr>
          </a:lstStyle>
          <a:p>
            <a:r>
              <a:rPr kumimoji="0" lang="nl-NL"/>
              <a:t>Klik om de stijl te bewerken</a:t>
            </a:r>
            <a:endParaRPr kumimoji="0" lang="en-US"/>
          </a:p>
        </p:txBody>
      </p:sp>
      <p:sp>
        <p:nvSpPr>
          <p:cNvPr id="26" name="Tijdelijke aanduiding voor tekst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nl-NL"/>
              <a:t>Klik om de modelstijlen te bewerken</a:t>
            </a:r>
          </a:p>
        </p:txBody>
      </p:sp>
      <p:sp>
        <p:nvSpPr>
          <p:cNvPr id="14" name="Tijdelijke aanduiding voor inhoud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25" name="Tijdelijke aanduiding voor datum 24"/>
          <p:cNvSpPr>
            <a:spLocks noGrp="1"/>
          </p:cNvSpPr>
          <p:nvPr>
            <p:ph type="dt" sz="half" idx="10"/>
          </p:nvPr>
        </p:nvSpPr>
        <p:spPr/>
        <p:txBody>
          <a:bodyPr/>
          <a:lstStyle/>
          <a:p>
            <a:fld id="{6724718A-C9B7-44F6-8509-25686B851759}" type="datetimeFigureOut">
              <a:rPr lang="nl-NL" smtClean="0"/>
              <a:pPr/>
              <a:t>14-8-2019</a:t>
            </a:fld>
            <a:endParaRPr lang="nl-NL"/>
          </a:p>
        </p:txBody>
      </p:sp>
      <p:sp>
        <p:nvSpPr>
          <p:cNvPr id="29" name="Tijdelijke aanduiding voor voettekst 28"/>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094CD90-610F-4A8C-9896-2DE485C9D384}"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3" name="Tijdelijke aanduiding voor afbeelding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nl-NL"/>
              <a:t>Klik op het pictogram als u een afbeelding wilt toevoegen</a:t>
            </a:r>
            <a:endParaRPr kumimoji="0" lang="en-US" dirty="0"/>
          </a:p>
        </p:txBody>
      </p:sp>
      <p:sp>
        <p:nvSpPr>
          <p:cNvPr id="7" name="Tijdelijke aanduiding voor datum 6"/>
          <p:cNvSpPr>
            <a:spLocks noGrp="1"/>
          </p:cNvSpPr>
          <p:nvPr>
            <p:ph type="dt" sz="half" idx="10"/>
          </p:nvPr>
        </p:nvSpPr>
        <p:spPr/>
        <p:txBody>
          <a:bodyPr/>
          <a:lstStyle/>
          <a:p>
            <a:fld id="{6724718A-C9B7-44F6-8509-25686B851759}" type="datetimeFigureOut">
              <a:rPr lang="nl-NL" smtClean="0"/>
              <a:pPr/>
              <a:t>14-8-2019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31" name="Tijdelijke aanduiding voor dianummer 30"/>
          <p:cNvSpPr>
            <a:spLocks noGrp="1"/>
          </p:cNvSpPr>
          <p:nvPr>
            <p:ph type="sldNum" sz="quarter" idx="12"/>
          </p:nvPr>
        </p:nvSpPr>
        <p:spPr/>
        <p:txBody>
          <a:bodyPr/>
          <a:lstStyle/>
          <a:p>
            <a:fld id="{E094CD90-610F-4A8C-9896-2DE485C9D384}" type="slidenum">
              <a:rPr lang="nl-NL" smtClean="0"/>
              <a:pPr/>
              <a:t>‹nr.›</a:t>
            </a:fld>
            <a:endParaRPr lang="nl-NL"/>
          </a:p>
        </p:txBody>
      </p:sp>
      <p:sp>
        <p:nvSpPr>
          <p:cNvPr id="17" name="Titel 16"/>
          <p:cNvSpPr>
            <a:spLocks noGrp="1"/>
          </p:cNvSpPr>
          <p:nvPr>
            <p:ph type="title"/>
          </p:nvPr>
        </p:nvSpPr>
        <p:spPr>
          <a:xfrm>
            <a:off x="381000" y="4993760"/>
            <a:ext cx="5867400" cy="522288"/>
          </a:xfrm>
        </p:spPr>
        <p:txBody>
          <a:bodyPr anchor="ctr"/>
          <a:lstStyle>
            <a:lvl1pPr algn="l">
              <a:buNone/>
              <a:defRPr sz="2000" b="1"/>
            </a:lvl1pPr>
          </a:lstStyle>
          <a:p>
            <a:r>
              <a:rPr kumimoji="0" lang="nl-NL"/>
              <a:t>Klik om de stijl te bewerken</a:t>
            </a:r>
            <a:endParaRPr kumimoji="0" lang="en-US"/>
          </a:p>
        </p:txBody>
      </p:sp>
      <p:sp>
        <p:nvSpPr>
          <p:cNvPr id="26" name="Tijdelijke aanduiding voor tekst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nl-NL"/>
              <a:t>Klik om de modelstijlen te bewerken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hte verbindingslijn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ijdelijke aanduiding voor tekst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nl-NL"/>
              <a:t>Klik om de modelstijlen te bewerken</a:t>
            </a:r>
          </a:p>
          <a:p>
            <a:pPr lvl="1" eaLnBrk="1" latinLnBrk="0" hangingPunct="1"/>
            <a:r>
              <a:rPr kumimoji="0" lang="nl-NL"/>
              <a:t>Tweede niveau</a:t>
            </a:r>
          </a:p>
          <a:p>
            <a:pPr lvl="2" eaLnBrk="1" latinLnBrk="0" hangingPunct="1"/>
            <a:r>
              <a:rPr kumimoji="0" lang="nl-NL"/>
              <a:t>Derde niveau</a:t>
            </a:r>
          </a:p>
          <a:p>
            <a:pPr lvl="3" eaLnBrk="1" latinLnBrk="0" hangingPunct="1"/>
            <a:r>
              <a:rPr kumimoji="0" lang="nl-NL"/>
              <a:t>Vierde niveau</a:t>
            </a:r>
          </a:p>
          <a:p>
            <a:pPr lvl="4" eaLnBrk="1" latinLnBrk="0" hangingPunct="1"/>
            <a:r>
              <a:rPr kumimoji="0" lang="nl-NL"/>
              <a:t>Vijfde niveau</a:t>
            </a:r>
            <a:endParaRPr kumimoji="0" lang="en-US"/>
          </a:p>
        </p:txBody>
      </p:sp>
      <p:sp>
        <p:nvSpPr>
          <p:cNvPr id="11" name="Tijdelijke aanduiding voor datum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6724718A-C9B7-44F6-8509-25686B851759}" type="datetimeFigureOut">
              <a:rPr lang="nl-NL" smtClean="0"/>
              <a:pPr/>
              <a:t>14-8-2019</a:t>
            </a:fld>
            <a:endParaRPr lang="nl-NL"/>
          </a:p>
        </p:txBody>
      </p:sp>
      <p:sp>
        <p:nvSpPr>
          <p:cNvPr id="28" name="Tijdelijke aanduiding voor voettekst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nl-NL"/>
          </a:p>
        </p:txBody>
      </p:sp>
      <p:sp>
        <p:nvSpPr>
          <p:cNvPr id="5" name="Tijdelijke aanduiding voor dianumm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E094CD90-610F-4A8C-9896-2DE485C9D384}" type="slidenum">
              <a:rPr lang="nl-NL" smtClean="0"/>
              <a:pPr/>
              <a:t>‹nr.›</a:t>
            </a:fld>
            <a:endParaRPr lang="nl-NL"/>
          </a:p>
        </p:txBody>
      </p:sp>
      <p:sp>
        <p:nvSpPr>
          <p:cNvPr id="10" name="Tijdelijke aanduiding voor titel 9"/>
          <p:cNvSpPr>
            <a:spLocks noGrp="1"/>
          </p:cNvSpPr>
          <p:nvPr>
            <p:ph type="title"/>
          </p:nvPr>
        </p:nvSpPr>
        <p:spPr>
          <a:xfrm>
            <a:off x="304800" y="457200"/>
            <a:ext cx="8686800" cy="838200"/>
          </a:xfrm>
          <a:prstGeom prst="rect">
            <a:avLst/>
          </a:prstGeom>
        </p:spPr>
        <p:txBody>
          <a:bodyPr vert="horz" anchor="ctr">
            <a:normAutofit/>
          </a:bodyPr>
          <a:lstStyle/>
          <a:p>
            <a:r>
              <a:rPr kumimoji="0" lang="nl-NL"/>
              <a:t>Klik om de stijl te bewerken</a:t>
            </a:r>
            <a:endParaRPr kumimoji="0" lang="en-US"/>
          </a:p>
        </p:txBody>
      </p:sp>
      <p:sp>
        <p:nvSpPr>
          <p:cNvPr id="9" name="Rechte verbindingslijn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hte verbindingslijn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1052736"/>
            <a:ext cx="7772400" cy="1470025"/>
          </a:xfrm>
        </p:spPr>
        <p:txBody>
          <a:bodyPr/>
          <a:lstStyle/>
          <a:p>
            <a:r>
              <a:rPr lang="nl-NL" dirty="0"/>
              <a:t>Verdon(c)k genealogie Gorkum</a:t>
            </a:r>
          </a:p>
        </p:txBody>
      </p:sp>
      <p:sp>
        <p:nvSpPr>
          <p:cNvPr id="3" name="Ondertitel 2"/>
          <p:cNvSpPr>
            <a:spLocks noGrp="1"/>
          </p:cNvSpPr>
          <p:nvPr>
            <p:ph type="subTitle" idx="1"/>
          </p:nvPr>
        </p:nvSpPr>
        <p:spPr>
          <a:xfrm>
            <a:off x="395536" y="2420888"/>
            <a:ext cx="8208912" cy="2808312"/>
          </a:xfrm>
        </p:spPr>
        <p:txBody>
          <a:bodyPr>
            <a:normAutofit lnSpcReduction="10000"/>
          </a:bodyPr>
          <a:lstStyle/>
          <a:p>
            <a:pPr algn="ctr"/>
            <a:r>
              <a:rPr lang="nl-NL" i="1" dirty="0"/>
              <a:t>In de aanvang riviervissers, schippers.</a:t>
            </a:r>
            <a:br>
              <a:rPr lang="nl-NL" i="1" dirty="0"/>
            </a:br>
            <a:r>
              <a:rPr lang="nl-NL" i="1" dirty="0"/>
              <a:t>Vanaf de 17</a:t>
            </a:r>
            <a:r>
              <a:rPr lang="nl-NL" i="1" baseline="30000" dirty="0"/>
              <a:t>e</a:t>
            </a:r>
            <a:r>
              <a:rPr lang="nl-NL" i="1" dirty="0"/>
              <a:t> eeuw tot heden, via het KNIL, opeenvolgende generaties militairen.</a:t>
            </a:r>
            <a:br>
              <a:rPr lang="nl-NL" i="1" dirty="0"/>
            </a:br>
            <a:r>
              <a:rPr lang="nl-NL" i="1" dirty="0"/>
              <a:t>In latere generaties een kunstschilder en musici. </a:t>
            </a:r>
            <a:br>
              <a:rPr lang="nl-NL" i="1" dirty="0"/>
            </a:br>
            <a:r>
              <a:rPr lang="nl-NL" i="1" dirty="0"/>
              <a:t>Gevolgd door technisch bekwame mensen: molenbouwers, constructeur, ingenieur scheepsbouw, architect. Maar ook:  onderwijzers; een arts; een kermis  exploitant en een draaiorgelbouwer.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Genealogie\AlleGenealogieën\Gorkum\Alsnog\HeribertsSelectie.JPG"/>
          <p:cNvPicPr>
            <a:picLocks noChangeAspect="1" noChangeArrowheads="1"/>
          </p:cNvPicPr>
          <p:nvPr/>
        </p:nvPicPr>
        <p:blipFill>
          <a:blip r:embed="rId2" cstate="print"/>
          <a:srcRect/>
          <a:stretch>
            <a:fillRect/>
          </a:stretch>
        </p:blipFill>
        <p:spPr bwMode="auto">
          <a:xfrm>
            <a:off x="683568" y="1412776"/>
            <a:ext cx="7704856" cy="4316513"/>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Genealogie\AlleGenealogieën\Gorkum\PowerPointGereed\ZkMaartjeHartendorp&amp;HerbVnk.jpg"/>
          <p:cNvPicPr>
            <a:picLocks noChangeAspect="1" noChangeArrowheads="1"/>
          </p:cNvPicPr>
          <p:nvPr/>
        </p:nvPicPr>
        <p:blipFill>
          <a:blip r:embed="rId2" cstate="print"/>
          <a:srcRect/>
          <a:stretch>
            <a:fillRect/>
          </a:stretch>
        </p:blipFill>
        <p:spPr bwMode="auto">
          <a:xfrm>
            <a:off x="1115617" y="735012"/>
            <a:ext cx="6728444" cy="5036829"/>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Genealogie\AlleGenealogieën\Gorkum\Foto'sPowerPointG\KoenraadVnkHendHak.JPG"/>
          <p:cNvPicPr>
            <a:picLocks noChangeAspect="1" noChangeArrowheads="1"/>
          </p:cNvPicPr>
          <p:nvPr/>
        </p:nvPicPr>
        <p:blipFill>
          <a:blip r:embed="rId2" cstate="print"/>
          <a:srcRect/>
          <a:stretch>
            <a:fillRect/>
          </a:stretch>
        </p:blipFill>
        <p:spPr bwMode="auto">
          <a:xfrm>
            <a:off x="2123728" y="116942"/>
            <a:ext cx="4320480" cy="6568909"/>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Genealogie\AlleGenealogieën\Gorkum\PowerPointGereed\50jretrLousVdonkPtrdWaal.JPG"/>
          <p:cNvPicPr>
            <a:picLocks noChangeAspect="1" noChangeArrowheads="1"/>
          </p:cNvPicPr>
          <p:nvPr/>
        </p:nvPicPr>
        <p:blipFill>
          <a:blip r:embed="rId2" cstate="print"/>
          <a:srcRect/>
          <a:stretch>
            <a:fillRect/>
          </a:stretch>
        </p:blipFill>
        <p:spPr bwMode="auto">
          <a:xfrm>
            <a:off x="755576" y="367008"/>
            <a:ext cx="7632848" cy="623034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Genealogie\AlleGenealogieën\Gorkum\Foto'sPowerPointG\Artje Verdonk in Grp..JPG"/>
          <p:cNvPicPr>
            <a:picLocks noChangeAspect="1" noChangeArrowheads="1"/>
          </p:cNvPicPr>
          <p:nvPr/>
        </p:nvPicPr>
        <p:blipFill>
          <a:blip r:embed="rId2" cstate="print"/>
          <a:srcRect/>
          <a:stretch>
            <a:fillRect/>
          </a:stretch>
        </p:blipFill>
        <p:spPr bwMode="auto">
          <a:xfrm>
            <a:off x="755576" y="781203"/>
            <a:ext cx="7621068" cy="545611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Genealogie\AlleGenealogieën\Gorkum\Foto'sPowerPointG\AntVerdonkTelef.JPG"/>
          <p:cNvPicPr>
            <a:picLocks noChangeAspect="1" noChangeArrowheads="1"/>
          </p:cNvPicPr>
          <p:nvPr/>
        </p:nvPicPr>
        <p:blipFill>
          <a:blip r:embed="rId2" cstate="print"/>
          <a:srcRect/>
          <a:stretch>
            <a:fillRect/>
          </a:stretch>
        </p:blipFill>
        <p:spPr bwMode="auto">
          <a:xfrm>
            <a:off x="611560" y="764704"/>
            <a:ext cx="3533776" cy="5124451"/>
          </a:xfrm>
          <a:prstGeom prst="rect">
            <a:avLst/>
          </a:prstGeom>
          <a:noFill/>
        </p:spPr>
      </p:pic>
      <p:pic>
        <p:nvPicPr>
          <p:cNvPr id="8195" name="Picture 3" descr="C:\Users\Nieuwe Gebruiker\Pictures\Genealogie\AlleGenealogieën\Gorkum\Foto'sPowerPointG\Artje Verdonk Ardschillen.JPG"/>
          <p:cNvPicPr>
            <a:picLocks noChangeAspect="1" noChangeArrowheads="1"/>
          </p:cNvPicPr>
          <p:nvPr/>
        </p:nvPicPr>
        <p:blipFill>
          <a:blip r:embed="rId3" cstate="print"/>
          <a:srcRect/>
          <a:stretch>
            <a:fillRect/>
          </a:stretch>
        </p:blipFill>
        <p:spPr bwMode="auto">
          <a:xfrm>
            <a:off x="4932040" y="1340768"/>
            <a:ext cx="3551237" cy="417512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euwe Gebruiker\Pictures\Genealogie\AlleGenealogieën\Gorkum\Foto'sPowerPointG\Fritszelfportret.JPG"/>
          <p:cNvPicPr>
            <a:picLocks noChangeAspect="1" noChangeArrowheads="1"/>
          </p:cNvPicPr>
          <p:nvPr/>
        </p:nvPicPr>
        <p:blipFill>
          <a:blip r:embed="rId2" cstate="print"/>
          <a:srcRect/>
          <a:stretch>
            <a:fillRect/>
          </a:stretch>
        </p:blipFill>
        <p:spPr bwMode="auto">
          <a:xfrm>
            <a:off x="2076897" y="260648"/>
            <a:ext cx="4583336" cy="6277916"/>
          </a:xfrm>
          <a:prstGeom prst="rect">
            <a:avLst/>
          </a:prstGeom>
          <a:noFill/>
        </p:spPr>
      </p:pic>
      <p:sp>
        <p:nvSpPr>
          <p:cNvPr id="3" name="Tekstvak 2"/>
          <p:cNvSpPr txBox="1"/>
          <p:nvPr/>
        </p:nvSpPr>
        <p:spPr>
          <a:xfrm>
            <a:off x="7308304" y="2060848"/>
            <a:ext cx="1450077" cy="646331"/>
          </a:xfrm>
          <a:prstGeom prst="rect">
            <a:avLst/>
          </a:prstGeom>
          <a:noFill/>
        </p:spPr>
        <p:txBody>
          <a:bodyPr wrap="none" rtlCol="0">
            <a:spAutoFit/>
          </a:bodyPr>
          <a:lstStyle/>
          <a:p>
            <a:r>
              <a:rPr lang="nl-NL" dirty="0"/>
              <a:t>Zelfportret</a:t>
            </a:r>
          </a:p>
          <a:p>
            <a:pPr algn="ctr"/>
            <a:r>
              <a:rPr lang="nl-NL" dirty="0"/>
              <a:t>Frits Verdonk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ieuwe Gebruiker\Pictures\Genealogie\AlleGenealogieën\Gorkum\Foto'sPowerPointG\Familieregister.jpg"/>
          <p:cNvPicPr>
            <a:picLocks noChangeAspect="1" noChangeArrowheads="1"/>
          </p:cNvPicPr>
          <p:nvPr/>
        </p:nvPicPr>
        <p:blipFill>
          <a:blip r:embed="rId2" cstate="print"/>
          <a:srcRect/>
          <a:stretch>
            <a:fillRect/>
          </a:stretch>
        </p:blipFill>
        <p:spPr bwMode="auto">
          <a:xfrm>
            <a:off x="467544" y="113230"/>
            <a:ext cx="8220560" cy="6463325"/>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ieuwe Gebruiker\Pictures\Genealogie\AlleGenealogieën\Gorkum\Foto'sPowerPointG\CarnBoZoom938.JPG"/>
          <p:cNvPicPr>
            <a:picLocks noChangeAspect="1" noChangeArrowheads="1"/>
          </p:cNvPicPr>
          <p:nvPr/>
        </p:nvPicPr>
        <p:blipFill>
          <a:blip r:embed="rId2" cstate="print"/>
          <a:srcRect/>
          <a:stretch>
            <a:fillRect/>
          </a:stretch>
        </p:blipFill>
        <p:spPr bwMode="auto">
          <a:xfrm>
            <a:off x="683568" y="476671"/>
            <a:ext cx="7848872" cy="6060631"/>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ieuwe Gebruiker\Pictures\Genealogie\AlleGenealogieën\Gorkum\Foto'sPowerPointG\StillevenMetBoerenbouquet.JPG"/>
          <p:cNvPicPr>
            <a:picLocks noChangeAspect="1" noChangeArrowheads="1"/>
          </p:cNvPicPr>
          <p:nvPr/>
        </p:nvPicPr>
        <p:blipFill>
          <a:blip r:embed="rId2" cstate="print"/>
          <a:srcRect/>
          <a:stretch>
            <a:fillRect/>
          </a:stretch>
        </p:blipFill>
        <p:spPr bwMode="auto">
          <a:xfrm>
            <a:off x="1259632" y="332656"/>
            <a:ext cx="7488832" cy="6279694"/>
          </a:xfrm>
          <a:prstGeom prst="rect">
            <a:avLst/>
          </a:prstGeom>
          <a:noFill/>
        </p:spPr>
      </p:pic>
      <p:sp>
        <p:nvSpPr>
          <p:cNvPr id="3" name="Tekstvak 2"/>
          <p:cNvSpPr txBox="1"/>
          <p:nvPr/>
        </p:nvSpPr>
        <p:spPr>
          <a:xfrm>
            <a:off x="0" y="476672"/>
            <a:ext cx="1080120" cy="1661993"/>
          </a:xfrm>
          <a:prstGeom prst="rect">
            <a:avLst/>
          </a:prstGeom>
          <a:noFill/>
        </p:spPr>
        <p:txBody>
          <a:bodyPr wrap="square" rtlCol="0">
            <a:spAutoFit/>
          </a:bodyPr>
          <a:lstStyle/>
          <a:p>
            <a:r>
              <a:rPr lang="nl-NL" dirty="0"/>
              <a:t>Stilleven</a:t>
            </a:r>
          </a:p>
          <a:p>
            <a:r>
              <a:rPr lang="nl-NL" dirty="0"/>
              <a:t>met Boeren-</a:t>
            </a:r>
          </a:p>
          <a:p>
            <a:r>
              <a:rPr lang="nl-NL" dirty="0"/>
              <a:t>Bouquet</a:t>
            </a:r>
          </a:p>
          <a:p>
            <a:endParaRPr lang="nl-NL" dirty="0"/>
          </a:p>
          <a:p>
            <a:r>
              <a:rPr lang="nl-NL" sz="1200" dirty="0"/>
              <a:t>Frits Verdonk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Gorkum\Foto'sPowerPointG\GorkumBinStad.JPG"/>
          <p:cNvPicPr>
            <a:picLocks noChangeAspect="1" noChangeArrowheads="1"/>
          </p:cNvPicPr>
          <p:nvPr/>
        </p:nvPicPr>
        <p:blipFill>
          <a:blip r:embed="rId2" cstate="print"/>
          <a:srcRect/>
          <a:stretch>
            <a:fillRect/>
          </a:stretch>
        </p:blipFill>
        <p:spPr bwMode="auto">
          <a:xfrm>
            <a:off x="2267744" y="453527"/>
            <a:ext cx="4608512" cy="6056161"/>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Gorkum\Foto'sPowerPointG\JongenPoes (2).JPG"/>
          <p:cNvPicPr>
            <a:picLocks noChangeAspect="1" noChangeArrowheads="1"/>
          </p:cNvPicPr>
          <p:nvPr/>
        </p:nvPicPr>
        <p:blipFill>
          <a:blip r:embed="rId2" cstate="print"/>
          <a:srcRect/>
          <a:stretch>
            <a:fillRect/>
          </a:stretch>
        </p:blipFill>
        <p:spPr bwMode="auto">
          <a:xfrm>
            <a:off x="1547664" y="692696"/>
            <a:ext cx="5686425" cy="539115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Genealogie\AlleGenealogieën\Gorkum\Foto'sPowerPointG\OpaVerdonk.JPG"/>
          <p:cNvPicPr>
            <a:picLocks noChangeAspect="1" noChangeArrowheads="1"/>
          </p:cNvPicPr>
          <p:nvPr/>
        </p:nvPicPr>
        <p:blipFill>
          <a:blip r:embed="rId2" cstate="print"/>
          <a:srcRect/>
          <a:stretch>
            <a:fillRect/>
          </a:stretch>
        </p:blipFill>
        <p:spPr bwMode="auto">
          <a:xfrm>
            <a:off x="2267744" y="404664"/>
            <a:ext cx="4206436" cy="623021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ieuwe Gebruiker\Pictures\Genealogie\AlleGenealogieën\Gorkum\Foto'sPowerPointG\DirkVnkSelectie.JPG"/>
          <p:cNvPicPr>
            <a:picLocks noChangeAspect="1" noChangeArrowheads="1"/>
          </p:cNvPicPr>
          <p:nvPr/>
        </p:nvPicPr>
        <p:blipFill>
          <a:blip r:embed="rId2" cstate="print"/>
          <a:srcRect/>
          <a:stretch>
            <a:fillRect/>
          </a:stretch>
        </p:blipFill>
        <p:spPr bwMode="auto">
          <a:xfrm>
            <a:off x="2195736" y="260502"/>
            <a:ext cx="4464496" cy="6258738"/>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Genealogie\AlleGenealogieën\Gorkum\Foto'sPowerPointG\ZerkDirkVerdonk.JPG"/>
          <p:cNvPicPr>
            <a:picLocks noChangeAspect="1" noChangeArrowheads="1"/>
          </p:cNvPicPr>
          <p:nvPr/>
        </p:nvPicPr>
        <p:blipFill>
          <a:blip r:embed="rId2" cstate="print"/>
          <a:srcRect/>
          <a:stretch>
            <a:fillRect/>
          </a:stretch>
        </p:blipFill>
        <p:spPr bwMode="auto">
          <a:xfrm>
            <a:off x="1879590" y="764703"/>
            <a:ext cx="5428713" cy="5473243"/>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172918C-FF12-4595-88F7-DA8762CC0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581025"/>
            <a:ext cx="4267200" cy="5695950"/>
          </a:xfrm>
          <a:prstGeom prst="rect">
            <a:avLst/>
          </a:prstGeom>
        </p:spPr>
      </p:pic>
      <p:sp>
        <p:nvSpPr>
          <p:cNvPr id="4" name="Tekstvak 3">
            <a:extLst>
              <a:ext uri="{FF2B5EF4-FFF2-40B4-BE49-F238E27FC236}">
                <a16:creationId xmlns:a16="http://schemas.microsoft.com/office/drawing/2014/main" id="{BC48D487-0757-4217-8BCC-65957F8E59F1}"/>
              </a:ext>
            </a:extLst>
          </p:cNvPr>
          <p:cNvSpPr txBox="1"/>
          <p:nvPr/>
        </p:nvSpPr>
        <p:spPr>
          <a:xfrm>
            <a:off x="6660232" y="1628800"/>
            <a:ext cx="2088232" cy="1477328"/>
          </a:xfrm>
          <a:prstGeom prst="rect">
            <a:avLst/>
          </a:prstGeom>
          <a:noFill/>
        </p:spPr>
        <p:txBody>
          <a:bodyPr wrap="square" rtlCol="0">
            <a:spAutoFit/>
          </a:bodyPr>
          <a:lstStyle/>
          <a:p>
            <a:r>
              <a:rPr lang="nl-NL" dirty="0"/>
              <a:t>Maria Jozefina Schiffers gehuwd  op 4 november 1937 met Adrianus Verdonk.</a:t>
            </a:r>
          </a:p>
        </p:txBody>
      </p:sp>
    </p:spTree>
    <p:extLst>
      <p:ext uri="{BB962C8B-B14F-4D97-AF65-F5344CB8AC3E}">
        <p14:creationId xmlns:p14="http://schemas.microsoft.com/office/powerpoint/2010/main" val="3059309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ieuwe Gebruiker\Pictures\Genealogie\AlleGenealogieën\Gorkum\Foto'sPowerPointG\paneel_hendrik_verdonk_small.JPG"/>
          <p:cNvPicPr>
            <a:picLocks noChangeAspect="1" noChangeArrowheads="1"/>
          </p:cNvPicPr>
          <p:nvPr/>
        </p:nvPicPr>
        <p:blipFill>
          <a:blip r:embed="rId2" cstate="print"/>
          <a:srcRect/>
          <a:stretch>
            <a:fillRect/>
          </a:stretch>
        </p:blipFill>
        <p:spPr bwMode="auto">
          <a:xfrm>
            <a:off x="179512" y="548679"/>
            <a:ext cx="3240360" cy="5149515"/>
          </a:xfrm>
          <a:prstGeom prst="rect">
            <a:avLst/>
          </a:prstGeom>
          <a:noFill/>
        </p:spPr>
      </p:pic>
      <p:pic>
        <p:nvPicPr>
          <p:cNvPr id="14339" name="Picture 3" descr="C:\Users\Nieuwe Gebruiker\Pictures\Genealogie\AlleGenealogieën\Gorkum\Foto'sPowerPointG\HendrVnkKnipBMP.JPG"/>
          <p:cNvPicPr>
            <a:picLocks noChangeAspect="1" noChangeArrowheads="1"/>
          </p:cNvPicPr>
          <p:nvPr/>
        </p:nvPicPr>
        <p:blipFill>
          <a:blip r:embed="rId3" cstate="print"/>
          <a:srcRect/>
          <a:stretch>
            <a:fillRect/>
          </a:stretch>
        </p:blipFill>
        <p:spPr bwMode="auto">
          <a:xfrm>
            <a:off x="3563888" y="620688"/>
            <a:ext cx="5283760" cy="4104456"/>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Nieuwe Gebruiker\Pictures\Genealogie\AlleGenealogieën\Gorkum\Foto'sPowerPointG\Chicago1893.JPG"/>
          <p:cNvPicPr>
            <a:picLocks noChangeAspect="1" noChangeArrowheads="1"/>
          </p:cNvPicPr>
          <p:nvPr/>
        </p:nvPicPr>
        <p:blipFill>
          <a:blip r:embed="rId2" cstate="print"/>
          <a:srcRect/>
          <a:stretch>
            <a:fillRect/>
          </a:stretch>
        </p:blipFill>
        <p:spPr bwMode="auto">
          <a:xfrm>
            <a:off x="385535" y="548680"/>
            <a:ext cx="8434937" cy="603151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730936" y="908720"/>
          <a:ext cx="3653506" cy="5184576"/>
        </p:xfrm>
        <a:graphic>
          <a:graphicData uri="http://schemas.openxmlformats.org/presentationml/2006/ole">
            <mc:AlternateContent xmlns:mc="http://schemas.openxmlformats.org/markup-compatibility/2006">
              <mc:Choice xmlns:v="urn:schemas-microsoft-com:vml" Requires="v">
                <p:oleObj spid="_x0000_s1031" name="Acrobat Document" r:id="rId3" imgW="5609524" imgH="7961905" progId="AcroExch.Document.7">
                  <p:embed/>
                </p:oleObj>
              </mc:Choice>
              <mc:Fallback>
                <p:oleObj name="Acrobat Document" r:id="rId3" imgW="5609524" imgH="7961905"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936" y="908720"/>
                        <a:ext cx="3653506"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kstvak 2"/>
          <p:cNvSpPr txBox="1"/>
          <p:nvPr/>
        </p:nvSpPr>
        <p:spPr>
          <a:xfrm>
            <a:off x="4788024" y="3068960"/>
            <a:ext cx="3672408" cy="2862322"/>
          </a:xfrm>
          <a:prstGeom prst="rect">
            <a:avLst/>
          </a:prstGeom>
          <a:noFill/>
        </p:spPr>
        <p:txBody>
          <a:bodyPr wrap="square" rtlCol="0">
            <a:spAutoFit/>
          </a:bodyPr>
          <a:lstStyle/>
          <a:p>
            <a:r>
              <a:rPr lang="nl-NL" dirty="0"/>
              <a:t>Vonnis van de Rechtbank te Haarlem d.d. 2-1-1860 waarin de echtscheiding werd uitgesproken  van Pieter Verdonk 21-12-1825 –   9-2-1890 die op 9-3-1945 te Zaandam trouwde met Catharina Dekker 21-5-1823 – 24-8-1906.</a:t>
            </a:r>
            <a:br>
              <a:rPr lang="nl-NL" dirty="0"/>
            </a:br>
            <a:br>
              <a:rPr lang="nl-NL" dirty="0"/>
            </a:br>
            <a:r>
              <a:rPr lang="nl-NL" dirty="0"/>
              <a:t>De echtscheiding berust op vijf jaar overspel van Catharina.</a:t>
            </a:r>
          </a:p>
        </p:txBody>
      </p:sp>
      <p:sp>
        <p:nvSpPr>
          <p:cNvPr id="4" name="Tekstvak 3"/>
          <p:cNvSpPr txBox="1"/>
          <p:nvPr/>
        </p:nvSpPr>
        <p:spPr>
          <a:xfrm>
            <a:off x="4860032" y="908720"/>
            <a:ext cx="3456384" cy="1477328"/>
          </a:xfrm>
          <a:prstGeom prst="rect">
            <a:avLst/>
          </a:prstGeom>
          <a:noFill/>
        </p:spPr>
        <p:txBody>
          <a:bodyPr wrap="square" rtlCol="0">
            <a:spAutoFit/>
          </a:bodyPr>
          <a:lstStyle/>
          <a:p>
            <a:r>
              <a:rPr lang="nl-NL" dirty="0"/>
              <a:t>Om het vonnis te lezen dubbel klikken nop het vonnis. Een zandloper komt in beeld. Even </a:t>
            </a:r>
          </a:p>
          <a:p>
            <a:r>
              <a:rPr lang="nl-NL" dirty="0"/>
              <a:t>geduld daarna scrolt door het document.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Genealogie\AlleGenealogieën\Gorkum\Alsnog\HendrVnkHMSelterGr.JPG"/>
          <p:cNvPicPr>
            <a:picLocks noChangeAspect="1" noChangeArrowheads="1"/>
          </p:cNvPicPr>
          <p:nvPr/>
        </p:nvPicPr>
        <p:blipFill>
          <a:blip r:embed="rId2" cstate="print"/>
          <a:srcRect/>
          <a:stretch>
            <a:fillRect/>
          </a:stretch>
        </p:blipFill>
        <p:spPr bwMode="auto">
          <a:xfrm>
            <a:off x="971600" y="764704"/>
            <a:ext cx="7286625" cy="5133975"/>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ieuwe Gebruiker\Pictures\Genealogie\AlleGenealogieën\Gorkum\Foto'sPowerPointG\Wapen Verhoeff Verdonck.JPG"/>
          <p:cNvPicPr>
            <a:picLocks noChangeAspect="1" noChangeArrowheads="1"/>
          </p:cNvPicPr>
          <p:nvPr/>
        </p:nvPicPr>
        <p:blipFill>
          <a:blip r:embed="rId2" cstate="print"/>
          <a:srcRect/>
          <a:stretch>
            <a:fillRect/>
          </a:stretch>
        </p:blipFill>
        <p:spPr bwMode="auto">
          <a:xfrm>
            <a:off x="539552" y="188640"/>
            <a:ext cx="4464496" cy="6377852"/>
          </a:xfrm>
          <a:prstGeom prst="rect">
            <a:avLst/>
          </a:prstGeom>
          <a:noFill/>
        </p:spPr>
      </p:pic>
      <p:sp>
        <p:nvSpPr>
          <p:cNvPr id="3" name="Tekstvak 2"/>
          <p:cNvSpPr txBox="1"/>
          <p:nvPr/>
        </p:nvSpPr>
        <p:spPr>
          <a:xfrm>
            <a:off x="5033836" y="1052736"/>
            <a:ext cx="4110164" cy="1477328"/>
          </a:xfrm>
          <a:prstGeom prst="rect">
            <a:avLst/>
          </a:prstGeom>
          <a:noFill/>
        </p:spPr>
        <p:txBody>
          <a:bodyPr wrap="square" rtlCol="0">
            <a:spAutoFit/>
          </a:bodyPr>
          <a:lstStyle/>
          <a:p>
            <a:r>
              <a:rPr lang="nl-NL" dirty="0"/>
              <a:t>Huibertien Verdonck kon nog niet</a:t>
            </a:r>
          </a:p>
          <a:p>
            <a:r>
              <a:rPr lang="nl-NL" dirty="0"/>
              <a:t>worden ingevoegd in de genealogie</a:t>
            </a:r>
          </a:p>
          <a:p>
            <a:r>
              <a:rPr lang="nl-NL" dirty="0"/>
              <a:t>Verdon(c)k te Gorkum.</a:t>
            </a:r>
            <a:br>
              <a:rPr lang="nl-NL" dirty="0"/>
            </a:br>
            <a:r>
              <a:rPr lang="nl-NL" dirty="0"/>
              <a:t>Mogelijk is haar oorspronkelijke naam</a:t>
            </a:r>
          </a:p>
          <a:p>
            <a:r>
              <a:rPr lang="nl-NL" dirty="0"/>
              <a:t>geschreven als Donck of van der Donck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Genealogie\AlleGenealogieën\Gorkum\Foto'sPowerPointG\Gorkumeenomgev..JPG"/>
          <p:cNvPicPr>
            <a:picLocks noChangeAspect="1" noChangeArrowheads="1"/>
          </p:cNvPicPr>
          <p:nvPr/>
        </p:nvPicPr>
        <p:blipFill>
          <a:blip r:embed="rId2" cstate="print"/>
          <a:srcRect/>
          <a:stretch>
            <a:fillRect/>
          </a:stretch>
        </p:blipFill>
        <p:spPr bwMode="auto">
          <a:xfrm>
            <a:off x="323528" y="692696"/>
            <a:ext cx="8613631" cy="576064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Gorkum\Alsnog\WoutMVnk&amp;CLPReuversGr.JPG"/>
          <p:cNvPicPr>
            <a:picLocks noChangeAspect="1" noChangeArrowheads="1"/>
          </p:cNvPicPr>
          <p:nvPr/>
        </p:nvPicPr>
        <p:blipFill>
          <a:blip r:embed="rId2" cstate="print"/>
          <a:srcRect/>
          <a:stretch>
            <a:fillRect/>
          </a:stretch>
        </p:blipFill>
        <p:spPr bwMode="auto">
          <a:xfrm>
            <a:off x="1187624" y="1052736"/>
            <a:ext cx="6838950" cy="49149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Genealogie\AlleGenealogieën\Gorkum\PowerPointGereed\WotMartVnk&amp;CLPhReuvers.jpg"/>
          <p:cNvPicPr>
            <a:picLocks noChangeAspect="1" noChangeArrowheads="1"/>
          </p:cNvPicPr>
          <p:nvPr/>
        </p:nvPicPr>
        <p:blipFill>
          <a:blip r:embed="rId2" cstate="print"/>
          <a:srcRect/>
          <a:stretch>
            <a:fillRect/>
          </a:stretch>
        </p:blipFill>
        <p:spPr bwMode="auto">
          <a:xfrm>
            <a:off x="1547665" y="231128"/>
            <a:ext cx="6120680" cy="6445672"/>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Gorkum\Alsnog\AdvWouterMVerdonk.JPG"/>
          <p:cNvPicPr>
            <a:picLocks noChangeAspect="1" noChangeArrowheads="1"/>
          </p:cNvPicPr>
          <p:nvPr/>
        </p:nvPicPr>
        <p:blipFill>
          <a:blip r:embed="rId2" cstate="print"/>
          <a:srcRect/>
          <a:stretch>
            <a:fillRect/>
          </a:stretch>
        </p:blipFill>
        <p:spPr bwMode="auto">
          <a:xfrm>
            <a:off x="2051720" y="260648"/>
            <a:ext cx="5055493" cy="6154905"/>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Nieuwe Gebruiker\Pictures\Genealogie\AlleGenealogieën\Gorkum\Foto'sPowerPointG\KermisExplVerdonkNwgein.JPG"/>
          <p:cNvPicPr>
            <a:picLocks noChangeAspect="1" noChangeArrowheads="1"/>
          </p:cNvPicPr>
          <p:nvPr/>
        </p:nvPicPr>
        <p:blipFill>
          <a:blip r:embed="rId2" cstate="print"/>
          <a:srcRect/>
          <a:stretch>
            <a:fillRect/>
          </a:stretch>
        </p:blipFill>
        <p:spPr bwMode="auto">
          <a:xfrm>
            <a:off x="899592" y="764703"/>
            <a:ext cx="7200800" cy="5195871"/>
          </a:xfrm>
          <a:prstGeom prst="rect">
            <a:avLst/>
          </a:prstGeom>
          <a:noFill/>
        </p:spPr>
      </p:pic>
      <p:sp>
        <p:nvSpPr>
          <p:cNvPr id="3" name="Tekstvak 2"/>
          <p:cNvSpPr txBox="1"/>
          <p:nvPr/>
        </p:nvSpPr>
        <p:spPr>
          <a:xfrm>
            <a:off x="827584" y="6165304"/>
            <a:ext cx="7797817" cy="307777"/>
          </a:xfrm>
          <a:prstGeom prst="rect">
            <a:avLst/>
          </a:prstGeom>
          <a:noFill/>
        </p:spPr>
        <p:txBody>
          <a:bodyPr wrap="square" rtlCol="0">
            <a:spAutoFit/>
          </a:bodyPr>
          <a:lstStyle/>
          <a:p>
            <a:pPr algn="ctr"/>
            <a:r>
              <a:rPr lang="nl-NL" sz="1400" dirty="0"/>
              <a:t>Oorspronkelijke eigenaar Wouter Martinus Verdonk 1889-1981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Gorkum\AdvertPPointG\Draaiorgel.JPG"/>
          <p:cNvPicPr>
            <a:picLocks noChangeAspect="1" noChangeArrowheads="1"/>
          </p:cNvPicPr>
          <p:nvPr/>
        </p:nvPicPr>
        <p:blipFill>
          <a:blip r:embed="rId2" cstate="print"/>
          <a:srcRect/>
          <a:stretch>
            <a:fillRect/>
          </a:stretch>
        </p:blipFill>
        <p:spPr bwMode="auto">
          <a:xfrm>
            <a:off x="980115" y="764704"/>
            <a:ext cx="7192285" cy="5334498"/>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Gorkum\PowerPointGereed\JanVerdonkOrgBwBew.JPG"/>
          <p:cNvPicPr>
            <a:picLocks noChangeAspect="1" noChangeArrowheads="1"/>
          </p:cNvPicPr>
          <p:nvPr/>
        </p:nvPicPr>
        <p:blipFill>
          <a:blip r:embed="rId2" cstate="print"/>
          <a:srcRect/>
          <a:stretch>
            <a:fillRect/>
          </a:stretch>
        </p:blipFill>
        <p:spPr bwMode="auto">
          <a:xfrm>
            <a:off x="971600" y="188640"/>
            <a:ext cx="6980238" cy="5162550"/>
          </a:xfrm>
          <a:prstGeom prst="rect">
            <a:avLst/>
          </a:prstGeom>
          <a:noFill/>
        </p:spPr>
      </p:pic>
      <p:sp>
        <p:nvSpPr>
          <p:cNvPr id="3" name="Afgeronde rechthoek 2"/>
          <p:cNvSpPr/>
          <p:nvPr/>
        </p:nvSpPr>
        <p:spPr>
          <a:xfrm>
            <a:off x="971600" y="5517232"/>
            <a:ext cx="6984776"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Jan Verdonk 1921-1996 </a:t>
            </a:r>
            <a:br>
              <a:rPr lang="nl-NL" dirty="0"/>
            </a:br>
            <a:r>
              <a:rPr lang="nl-NL" dirty="0"/>
              <a:t>Meer over de “orgelmannen” op de fotopagina van de website met  twee kleine filmpjes en veel draaiorgel muziek</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Gorkum\PowerPointGereed\JackVnckBew.JPG"/>
          <p:cNvPicPr>
            <a:picLocks noChangeAspect="1" noChangeArrowheads="1"/>
          </p:cNvPicPr>
          <p:nvPr/>
        </p:nvPicPr>
        <p:blipFill>
          <a:blip r:embed="rId2" cstate="print"/>
          <a:srcRect/>
          <a:stretch>
            <a:fillRect/>
          </a:stretch>
        </p:blipFill>
        <p:spPr bwMode="auto">
          <a:xfrm>
            <a:off x="611560" y="211821"/>
            <a:ext cx="7920880" cy="5665452"/>
          </a:xfrm>
          <a:prstGeom prst="rect">
            <a:avLst/>
          </a:prstGeom>
          <a:noFill/>
        </p:spPr>
      </p:pic>
      <p:sp>
        <p:nvSpPr>
          <p:cNvPr id="3" name="Afgeronde rechthoek 2"/>
          <p:cNvSpPr/>
          <p:nvPr/>
        </p:nvSpPr>
        <p:spPr>
          <a:xfrm>
            <a:off x="2195736" y="5943600"/>
            <a:ext cx="4968552" cy="653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Jack Verdonk met zijn broer de huidige eigenaren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Gorkum\PowerPointGereed\Echtparen Verdonk&amp;Nicholls.JPG"/>
          <p:cNvPicPr>
            <a:picLocks noChangeAspect="1" noChangeArrowheads="1"/>
          </p:cNvPicPr>
          <p:nvPr/>
        </p:nvPicPr>
        <p:blipFill>
          <a:blip r:embed="rId2" cstate="print"/>
          <a:srcRect/>
          <a:stretch>
            <a:fillRect/>
          </a:stretch>
        </p:blipFill>
        <p:spPr bwMode="auto">
          <a:xfrm>
            <a:off x="827584" y="260648"/>
            <a:ext cx="7632848" cy="4822629"/>
          </a:xfrm>
          <a:prstGeom prst="rect">
            <a:avLst/>
          </a:prstGeom>
          <a:noFill/>
        </p:spPr>
      </p:pic>
      <p:sp>
        <p:nvSpPr>
          <p:cNvPr id="3" name="Afgeronde rechthoek 2"/>
          <p:cNvSpPr/>
          <p:nvPr/>
        </p:nvSpPr>
        <p:spPr>
          <a:xfrm>
            <a:off x="539552" y="5445224"/>
            <a:ext cx="813690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Links. Christina Nicolls tr. 1997 te Perth (Australië) met Richard Pieter Verdonk</a:t>
            </a:r>
            <a:br>
              <a:rPr lang="nl-NL" dirty="0"/>
            </a:br>
            <a:r>
              <a:rPr lang="nl-NL" dirty="0"/>
              <a:t>Rechts . George Nicolls tr. te Perth 1997 Marianna Erika Verdonk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Nieuwe Gebruiker\Pictures\Genealogie\AlleGenealogieën\Gorkum\Foto'sPowerPointG\FamiliewapenPeski.JPG"/>
          <p:cNvPicPr>
            <a:picLocks noChangeAspect="1" noChangeArrowheads="1"/>
          </p:cNvPicPr>
          <p:nvPr/>
        </p:nvPicPr>
        <p:blipFill>
          <a:blip r:embed="rId2" cstate="print"/>
          <a:srcRect/>
          <a:stretch>
            <a:fillRect/>
          </a:stretch>
        </p:blipFill>
        <p:spPr bwMode="auto">
          <a:xfrm>
            <a:off x="1979712" y="168815"/>
            <a:ext cx="4608512" cy="6567617"/>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7EB4D1AD-1A0D-434A-8DDE-8664B8564BAB}"/>
              </a:ext>
            </a:extLst>
          </p:cNvPr>
          <p:cNvSpPr txBox="1"/>
          <p:nvPr/>
        </p:nvSpPr>
        <p:spPr>
          <a:xfrm>
            <a:off x="899592" y="1124744"/>
            <a:ext cx="6984776" cy="1015663"/>
          </a:xfrm>
          <a:prstGeom prst="rect">
            <a:avLst/>
          </a:prstGeom>
          <a:noFill/>
        </p:spPr>
        <p:txBody>
          <a:bodyPr wrap="square" rtlCol="0">
            <a:spAutoFit/>
          </a:bodyPr>
          <a:lstStyle/>
          <a:p>
            <a:pPr algn="ctr"/>
            <a:r>
              <a:rPr lang="nl-NL" sz="2000" dirty="0">
                <a:latin typeface="Verdana" panose="020B0604030504040204" pitchFamily="34" charset="0"/>
                <a:ea typeface="Verdana" panose="020B0604030504040204" pitchFamily="34" charset="0"/>
              </a:rPr>
              <a:t>Drie generatie Verdonk op De Kleine Koekoek aan de Schepersweg 6 in het buurtschap De Koekoek tussen Deventer en Almen.</a:t>
            </a:r>
          </a:p>
        </p:txBody>
      </p:sp>
      <p:sp>
        <p:nvSpPr>
          <p:cNvPr id="4" name="Tekstvak 3">
            <a:extLst>
              <a:ext uri="{FF2B5EF4-FFF2-40B4-BE49-F238E27FC236}">
                <a16:creationId xmlns:a16="http://schemas.microsoft.com/office/drawing/2014/main" id="{C46D4F94-2717-4F50-B4A9-FCBDCBA7CBD4}"/>
              </a:ext>
            </a:extLst>
          </p:cNvPr>
          <p:cNvSpPr txBox="1"/>
          <p:nvPr/>
        </p:nvSpPr>
        <p:spPr>
          <a:xfrm>
            <a:off x="683568" y="2348880"/>
            <a:ext cx="7776864" cy="4062651"/>
          </a:xfrm>
          <a:prstGeom prst="rect">
            <a:avLst/>
          </a:prstGeom>
          <a:noFill/>
        </p:spPr>
        <p:txBody>
          <a:bodyPr wrap="square" rtlCol="0">
            <a:spAutoFit/>
          </a:bodyPr>
          <a:lstStyle/>
          <a:p>
            <a:r>
              <a:rPr lang="nl-NL" dirty="0">
                <a:latin typeface="Verdana" panose="020B0604030504040204" pitchFamily="34" charset="0"/>
                <a:ea typeface="Verdana" panose="020B0604030504040204" pitchFamily="34" charset="0"/>
              </a:rPr>
              <a:t>In december 1880 werd de boerderij De Kleine Koekoek gekocht door Rudolf Derk Verdonk 1836-1889 gehuwd met Jenneke Trompers. ( Initiale: DVD JT ). In 1886 werd de boerderij verbouwd en werd een sluitsteen geplaatst met de boven gestelde initialen. Zie de  vier foto’s.</a:t>
            </a:r>
            <a:br>
              <a:rPr lang="nl-NL" dirty="0">
                <a:latin typeface="Verdana" panose="020B0604030504040204" pitchFamily="34" charset="0"/>
                <a:ea typeface="Verdana" panose="020B0604030504040204" pitchFamily="34" charset="0"/>
              </a:rPr>
            </a:br>
            <a:r>
              <a:rPr lang="nl-NL" dirty="0">
                <a:latin typeface="Verdana" panose="020B0604030504040204" pitchFamily="34" charset="0"/>
                <a:ea typeface="Verdana" panose="020B0604030504040204" pitchFamily="34" charset="0"/>
              </a:rPr>
              <a:t>Zoon Derk Verdonk 1874-1970, gehuwd met Bartha Gerdina Menop nam het bedrijf over van zijn vader. Diens zoon Derk Jan Verdonk, 1920-2001, gehuwd met Alberdina Johanna Rietman, zette het bedrijf voort. De boerderij werd in 1951 door brand getroffen maar werd ter plaatste weer opgebouwd en is in 2002 verkocht aan P.W. Polderman.</a:t>
            </a:r>
            <a:br>
              <a:rPr lang="nl-NL" dirty="0">
                <a:latin typeface="Verdana" panose="020B0604030504040204" pitchFamily="34" charset="0"/>
                <a:ea typeface="Verdana" panose="020B0604030504040204" pitchFamily="34" charset="0"/>
              </a:rPr>
            </a:br>
            <a:br>
              <a:rPr lang="nl-NL" dirty="0"/>
            </a:br>
            <a:r>
              <a:rPr lang="nl-NL" sz="1400" dirty="0"/>
              <a:t>Bron: Ons Markenboek van de Oudheidkundige vereniging “de elf marken”, 25</a:t>
            </a:r>
            <a:r>
              <a:rPr lang="nl-NL" sz="1400" baseline="30000" dirty="0"/>
              <a:t>e</a:t>
            </a:r>
            <a:r>
              <a:rPr lang="nl-NL" sz="1400" dirty="0"/>
              <a:t> jaargang nr. 4 november 2007.</a:t>
            </a:r>
            <a:br>
              <a:rPr lang="nl-NL" sz="1400" dirty="0"/>
            </a:br>
            <a:endParaRPr lang="nl-NL" sz="1400" dirty="0"/>
          </a:p>
        </p:txBody>
      </p:sp>
    </p:spTree>
    <p:extLst>
      <p:ext uri="{BB962C8B-B14F-4D97-AF65-F5344CB8AC3E}">
        <p14:creationId xmlns:p14="http://schemas.microsoft.com/office/powerpoint/2010/main" val="1290753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Genealogie\AlleGenealogieën\Gorkum\Foto'sPowerPointG\Donken.JPG"/>
          <p:cNvPicPr>
            <a:picLocks noChangeAspect="1" noChangeArrowheads="1"/>
          </p:cNvPicPr>
          <p:nvPr/>
        </p:nvPicPr>
        <p:blipFill>
          <a:blip r:embed="rId2" cstate="print"/>
          <a:srcRect/>
          <a:stretch>
            <a:fillRect/>
          </a:stretch>
        </p:blipFill>
        <p:spPr bwMode="auto">
          <a:xfrm>
            <a:off x="222964" y="332656"/>
            <a:ext cx="8666211" cy="6192688"/>
          </a:xfrm>
          <a:prstGeom prst="rect">
            <a:avLst/>
          </a:prstGeom>
          <a:noFill/>
        </p:spPr>
      </p:pic>
      <p:sp>
        <p:nvSpPr>
          <p:cNvPr id="3" name="Tekstvak 2"/>
          <p:cNvSpPr txBox="1"/>
          <p:nvPr/>
        </p:nvSpPr>
        <p:spPr>
          <a:xfrm>
            <a:off x="899592" y="836712"/>
            <a:ext cx="3600400" cy="369332"/>
          </a:xfrm>
          <a:prstGeom prst="rect">
            <a:avLst/>
          </a:prstGeom>
          <a:noFill/>
        </p:spPr>
        <p:txBody>
          <a:bodyPr wrap="square" rtlCol="0">
            <a:spAutoFit/>
          </a:bodyPr>
          <a:lstStyle/>
          <a:p>
            <a:r>
              <a:rPr lang="nl-NL" dirty="0"/>
              <a:t>De Alblasserwaard met de donken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576F4BD-4817-4F21-B283-A282564F9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564940"/>
            <a:ext cx="7344816" cy="5728120"/>
          </a:xfrm>
          <a:prstGeom prst="rect">
            <a:avLst/>
          </a:prstGeom>
        </p:spPr>
      </p:pic>
    </p:spTree>
    <p:extLst>
      <p:ext uri="{BB962C8B-B14F-4D97-AF65-F5344CB8AC3E}">
        <p14:creationId xmlns:p14="http://schemas.microsoft.com/office/powerpoint/2010/main" val="1200340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128AC42-73F3-433D-A171-4129305C0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678270"/>
            <a:ext cx="7704855" cy="5660156"/>
          </a:xfrm>
          <a:prstGeom prst="rect">
            <a:avLst/>
          </a:prstGeom>
        </p:spPr>
      </p:pic>
    </p:spTree>
    <p:extLst>
      <p:ext uri="{BB962C8B-B14F-4D97-AF65-F5344CB8AC3E}">
        <p14:creationId xmlns:p14="http://schemas.microsoft.com/office/powerpoint/2010/main" val="17577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FCFCB1D-BF2D-4CFA-895B-7C116475D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385" y="836712"/>
            <a:ext cx="7476031" cy="5193469"/>
          </a:xfrm>
          <a:prstGeom prst="rect">
            <a:avLst/>
          </a:prstGeom>
        </p:spPr>
      </p:pic>
    </p:spTree>
    <p:extLst>
      <p:ext uri="{BB962C8B-B14F-4D97-AF65-F5344CB8AC3E}">
        <p14:creationId xmlns:p14="http://schemas.microsoft.com/office/powerpoint/2010/main" val="448706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DBAFE4-1354-4C73-9BFC-5A2F104AB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932" y="908720"/>
            <a:ext cx="7675339" cy="5184576"/>
          </a:xfrm>
          <a:prstGeom prst="rect">
            <a:avLst/>
          </a:prstGeom>
        </p:spPr>
      </p:pic>
    </p:spTree>
    <p:extLst>
      <p:ext uri="{BB962C8B-B14F-4D97-AF65-F5344CB8AC3E}">
        <p14:creationId xmlns:p14="http://schemas.microsoft.com/office/powerpoint/2010/main" val="112158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Nieuwe Gebruiker\Pictures\Genealogie\AlleGenealogieën\Gorkum\Foto'sPowerPointG\StollmanVerdonk.JPG"/>
          <p:cNvPicPr>
            <a:picLocks noChangeAspect="1" noChangeArrowheads="1"/>
          </p:cNvPicPr>
          <p:nvPr/>
        </p:nvPicPr>
        <p:blipFill>
          <a:blip r:embed="rId2" cstate="print"/>
          <a:srcRect/>
          <a:stretch>
            <a:fillRect/>
          </a:stretch>
        </p:blipFill>
        <p:spPr bwMode="auto">
          <a:xfrm>
            <a:off x="611560" y="393862"/>
            <a:ext cx="7848872" cy="6180986"/>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Nieuwe Gebruiker\Pictures\Genealogie\AlleGenealogieën\Gorkum\Foto'sPowerPointG\Hermina Verdonk.JPG"/>
          <p:cNvPicPr>
            <a:picLocks noChangeAspect="1" noChangeArrowheads="1"/>
          </p:cNvPicPr>
          <p:nvPr/>
        </p:nvPicPr>
        <p:blipFill>
          <a:blip r:embed="rId2" cstate="print"/>
          <a:srcRect/>
          <a:stretch>
            <a:fillRect/>
          </a:stretch>
        </p:blipFill>
        <p:spPr bwMode="auto">
          <a:xfrm>
            <a:off x="2267744" y="166726"/>
            <a:ext cx="3672408" cy="6493242"/>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Gorkum\PowerPointGereed\ZkMienStruyk-Vnk,jpg.JPG"/>
          <p:cNvPicPr>
            <a:picLocks noChangeAspect="1" noChangeArrowheads="1"/>
          </p:cNvPicPr>
          <p:nvPr/>
        </p:nvPicPr>
        <p:blipFill>
          <a:blip r:embed="rId2" cstate="print"/>
          <a:srcRect/>
          <a:stretch>
            <a:fillRect/>
          </a:stretch>
        </p:blipFill>
        <p:spPr bwMode="auto">
          <a:xfrm>
            <a:off x="1331640" y="260648"/>
            <a:ext cx="6552728" cy="6473745"/>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Genealogie\AlleGenealogieën\Gorkum\Alsnog\JanCHolleman.JPG"/>
          <p:cNvPicPr>
            <a:picLocks noChangeAspect="1" noChangeArrowheads="1"/>
          </p:cNvPicPr>
          <p:nvPr/>
        </p:nvPicPr>
        <p:blipFill>
          <a:blip r:embed="rId2" cstate="print"/>
          <a:srcRect/>
          <a:stretch>
            <a:fillRect/>
          </a:stretch>
        </p:blipFill>
        <p:spPr bwMode="auto">
          <a:xfrm>
            <a:off x="2699792" y="908720"/>
            <a:ext cx="3508375" cy="4994275"/>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Genealogie\AlleGenealogieën\Gorkum\Alsnog\GezinAdrVnk&amp;'tVerlaat.JPG"/>
          <p:cNvPicPr>
            <a:picLocks noChangeAspect="1" noChangeArrowheads="1"/>
          </p:cNvPicPr>
          <p:nvPr/>
        </p:nvPicPr>
        <p:blipFill>
          <a:blip r:embed="rId2" cstate="print"/>
          <a:srcRect/>
          <a:stretch>
            <a:fillRect/>
          </a:stretch>
        </p:blipFill>
        <p:spPr bwMode="auto">
          <a:xfrm>
            <a:off x="971600" y="1196752"/>
            <a:ext cx="7410450" cy="4536504"/>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Genealogie\AlleGenealogieën\Gorkum\PowerPointGereed\AdrVnk&amp;Verlaat.jpg"/>
          <p:cNvPicPr>
            <a:picLocks noChangeAspect="1" noChangeArrowheads="1"/>
          </p:cNvPicPr>
          <p:nvPr/>
        </p:nvPicPr>
        <p:blipFill>
          <a:blip r:embed="rId2" cstate="print"/>
          <a:srcRect/>
          <a:stretch>
            <a:fillRect/>
          </a:stretch>
        </p:blipFill>
        <p:spPr bwMode="auto">
          <a:xfrm>
            <a:off x="1979712" y="378709"/>
            <a:ext cx="5328592" cy="612630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Gorkum\Foto'sPowerPointG\Jan C Vnk.JPG"/>
          <p:cNvPicPr>
            <a:picLocks noChangeAspect="1" noChangeArrowheads="1"/>
          </p:cNvPicPr>
          <p:nvPr/>
        </p:nvPicPr>
        <p:blipFill>
          <a:blip r:embed="rId2" cstate="print"/>
          <a:srcRect/>
          <a:stretch>
            <a:fillRect/>
          </a:stretch>
        </p:blipFill>
        <p:spPr bwMode="auto">
          <a:xfrm>
            <a:off x="1403648" y="644524"/>
            <a:ext cx="6270001" cy="5537971"/>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euwe Gebruiker\Pictures\Genealogie\AlleGenealogieën\Gorkum\Alsnog\ToontjeenJohVnkGr.JPG"/>
          <p:cNvPicPr>
            <a:picLocks noChangeAspect="1" noChangeArrowheads="1"/>
          </p:cNvPicPr>
          <p:nvPr/>
        </p:nvPicPr>
        <p:blipFill>
          <a:blip r:embed="rId2" cstate="print"/>
          <a:srcRect/>
          <a:stretch>
            <a:fillRect/>
          </a:stretch>
        </p:blipFill>
        <p:spPr bwMode="auto">
          <a:xfrm>
            <a:off x="1691680" y="764704"/>
            <a:ext cx="5743575" cy="5686425"/>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Genealogie\AlleGenealogieën\Gorkum\Foto'sPowerPointG\AlbertVnkWinkelUtr.JPG"/>
          <p:cNvPicPr>
            <a:picLocks noChangeAspect="1" noChangeArrowheads="1"/>
          </p:cNvPicPr>
          <p:nvPr/>
        </p:nvPicPr>
        <p:blipFill>
          <a:blip r:embed="rId2" cstate="print"/>
          <a:srcRect/>
          <a:stretch>
            <a:fillRect/>
          </a:stretch>
        </p:blipFill>
        <p:spPr bwMode="auto">
          <a:xfrm>
            <a:off x="971600" y="260648"/>
            <a:ext cx="7200800" cy="630187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Genealogie\AlleGenealogieën\Gorkum\Foto'sPowerPointG\PieterVerdonkBoek.JPG"/>
          <p:cNvPicPr>
            <a:picLocks noChangeAspect="1" noChangeArrowheads="1"/>
          </p:cNvPicPr>
          <p:nvPr/>
        </p:nvPicPr>
        <p:blipFill>
          <a:blip r:embed="rId2" cstate="print"/>
          <a:srcRect/>
          <a:stretch>
            <a:fillRect/>
          </a:stretch>
        </p:blipFill>
        <p:spPr bwMode="auto">
          <a:xfrm>
            <a:off x="717550" y="714374"/>
            <a:ext cx="7477829" cy="5450929"/>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Genealogie\AlleGenealogieën\Gorkum\Foto'sPowerPointG\PieterVerdonk1863-1942.jpg"/>
          <p:cNvPicPr>
            <a:picLocks noChangeAspect="1" noChangeArrowheads="1"/>
          </p:cNvPicPr>
          <p:nvPr/>
        </p:nvPicPr>
        <p:blipFill>
          <a:blip r:embed="rId2" cstate="print"/>
          <a:srcRect/>
          <a:stretch>
            <a:fillRect/>
          </a:stretch>
        </p:blipFill>
        <p:spPr bwMode="auto">
          <a:xfrm>
            <a:off x="2267744" y="260648"/>
            <a:ext cx="4210186" cy="6237312"/>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Genealogie\AlleGenealogieën\Gorkum\Foto'sPowerPointG\VerdonkOpaOomJan.JPG"/>
          <p:cNvPicPr>
            <a:picLocks noChangeAspect="1" noChangeArrowheads="1"/>
          </p:cNvPicPr>
          <p:nvPr/>
        </p:nvPicPr>
        <p:blipFill>
          <a:blip r:embed="rId2" cstate="print"/>
          <a:srcRect/>
          <a:stretch>
            <a:fillRect/>
          </a:stretch>
        </p:blipFill>
        <p:spPr bwMode="auto">
          <a:xfrm>
            <a:off x="2195736" y="404664"/>
            <a:ext cx="4330700" cy="6072337"/>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Genealogie\AlleGenealogieën\Gorkum\Foto'sPowerPointG\OomJanGrafouders.JPG"/>
          <p:cNvPicPr>
            <a:picLocks noChangeAspect="1" noChangeArrowheads="1"/>
          </p:cNvPicPr>
          <p:nvPr/>
        </p:nvPicPr>
        <p:blipFill>
          <a:blip r:embed="rId2" cstate="print"/>
          <a:srcRect/>
          <a:stretch>
            <a:fillRect/>
          </a:stretch>
        </p:blipFill>
        <p:spPr bwMode="auto">
          <a:xfrm>
            <a:off x="2123728" y="476672"/>
            <a:ext cx="4352925" cy="6000328"/>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Gorkum\PowerPointGereed\JanCVnk&amp;CHolleman.jpg"/>
          <p:cNvPicPr>
            <a:picLocks noChangeAspect="1" noChangeArrowheads="1"/>
          </p:cNvPicPr>
          <p:nvPr/>
        </p:nvPicPr>
        <p:blipFill>
          <a:blip r:embed="rId2" cstate="print"/>
          <a:srcRect/>
          <a:stretch>
            <a:fillRect/>
          </a:stretch>
        </p:blipFill>
        <p:spPr bwMode="auto">
          <a:xfrm>
            <a:off x="1259633" y="548680"/>
            <a:ext cx="6587602" cy="5647528"/>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Gorkum\PowerPointGereed\JohJac(Joop)Vnk,jpg.JPG"/>
          <p:cNvPicPr>
            <a:picLocks noChangeAspect="1" noChangeArrowheads="1"/>
          </p:cNvPicPr>
          <p:nvPr/>
        </p:nvPicPr>
        <p:blipFill>
          <a:blip r:embed="rId2" cstate="print"/>
          <a:srcRect/>
          <a:stretch>
            <a:fillRect/>
          </a:stretch>
        </p:blipFill>
        <p:spPr bwMode="auto">
          <a:xfrm>
            <a:off x="1037805" y="600074"/>
            <a:ext cx="7112214" cy="5637238"/>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Genealogie\AlleGenealogieën\Gorkum\PowerPointGereed\kCVnkKrijger.jpg"/>
          <p:cNvPicPr>
            <a:picLocks noChangeAspect="1" noChangeArrowheads="1"/>
          </p:cNvPicPr>
          <p:nvPr/>
        </p:nvPicPr>
        <p:blipFill>
          <a:blip r:embed="rId2" cstate="print"/>
          <a:srcRect/>
          <a:stretch>
            <a:fillRect/>
          </a:stretch>
        </p:blipFill>
        <p:spPr bwMode="auto">
          <a:xfrm>
            <a:off x="1763688" y="332656"/>
            <a:ext cx="5400600" cy="6256114"/>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Nieuwe Gebruiker\Pictures\Genealogie\AlleGenealogieën\Gorkum\PowerPointGereed\zj.JPG"/>
          <p:cNvPicPr>
            <a:picLocks noChangeAspect="1" noChangeArrowheads="1"/>
          </p:cNvPicPr>
          <p:nvPr/>
        </p:nvPicPr>
        <p:blipFill>
          <a:blip r:embed="rId2" cstate="print"/>
          <a:srcRect/>
          <a:stretch>
            <a:fillRect/>
          </a:stretch>
        </p:blipFill>
        <p:spPr bwMode="auto">
          <a:xfrm>
            <a:off x="1979712" y="108286"/>
            <a:ext cx="4896544" cy="6507151"/>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Genealogie\AlleGenealogieën\Gorkum\Alsnog\JanC&amp;Burgem.jpg"/>
          <p:cNvPicPr>
            <a:picLocks noChangeAspect="1" noChangeArrowheads="1"/>
          </p:cNvPicPr>
          <p:nvPr/>
        </p:nvPicPr>
        <p:blipFill>
          <a:blip r:embed="rId2" cstate="print"/>
          <a:srcRect/>
          <a:stretch>
            <a:fillRect/>
          </a:stretch>
        </p:blipFill>
        <p:spPr bwMode="auto">
          <a:xfrm>
            <a:off x="1187624" y="980727"/>
            <a:ext cx="6899638" cy="4968553"/>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Genealogie\AlleGenealogieën\Gorkum\PowerPointGereed\ZkAdrAaaltVnk&amp;GerrSodaar.jpg"/>
          <p:cNvPicPr>
            <a:picLocks noChangeAspect="1" noChangeArrowheads="1"/>
          </p:cNvPicPr>
          <p:nvPr/>
        </p:nvPicPr>
        <p:blipFill>
          <a:blip r:embed="rId2" cstate="print"/>
          <a:srcRect/>
          <a:stretch>
            <a:fillRect/>
          </a:stretch>
        </p:blipFill>
        <p:spPr bwMode="auto">
          <a:xfrm>
            <a:off x="1661414" y="481036"/>
            <a:ext cx="5214842" cy="5906026"/>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Genealogie\AlleGenealogieën\Gorkum\PowerPointGereed\ZkAlbVnk&amp;MdLang.jpg"/>
          <p:cNvPicPr>
            <a:picLocks noChangeAspect="1" noChangeArrowheads="1"/>
          </p:cNvPicPr>
          <p:nvPr/>
        </p:nvPicPr>
        <p:blipFill>
          <a:blip r:embed="rId2" cstate="print"/>
          <a:srcRect/>
          <a:stretch>
            <a:fillRect/>
          </a:stretch>
        </p:blipFill>
        <p:spPr bwMode="auto">
          <a:xfrm>
            <a:off x="1907704" y="308970"/>
            <a:ext cx="5184576" cy="6072358"/>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Genealogie\AlleGenealogieën\Gorkum\PowerPointGereed\ZkAlidaAnnVnk.jpg"/>
          <p:cNvPicPr>
            <a:picLocks noChangeAspect="1" noChangeArrowheads="1"/>
          </p:cNvPicPr>
          <p:nvPr/>
        </p:nvPicPr>
        <p:blipFill>
          <a:blip r:embed="rId2" cstate="print"/>
          <a:srcRect/>
          <a:stretch>
            <a:fillRect/>
          </a:stretch>
        </p:blipFill>
        <p:spPr bwMode="auto">
          <a:xfrm>
            <a:off x="971600" y="1168539"/>
            <a:ext cx="7160782" cy="5120675"/>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Genealogie\AlleGenealogieën\Gorkum\PowerPointGereed\ZkAlidaVnk&amp;JanvBeuekom.jpg"/>
          <p:cNvPicPr>
            <a:picLocks noChangeAspect="1" noChangeArrowheads="1"/>
          </p:cNvPicPr>
          <p:nvPr/>
        </p:nvPicPr>
        <p:blipFill>
          <a:blip r:embed="rId2" cstate="print"/>
          <a:srcRect/>
          <a:stretch>
            <a:fillRect/>
          </a:stretch>
        </p:blipFill>
        <p:spPr bwMode="auto">
          <a:xfrm>
            <a:off x="1619672" y="467404"/>
            <a:ext cx="5832648" cy="6088754"/>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C:\Users\Nieuwe Gebruiker\Pictures\Genealogie\AlleGenealogieën\Gorkum\PowerPointGereed\ZkCVnk1925-1999.jpg"/>
          <p:cNvPicPr>
            <a:picLocks noChangeAspect="1" noChangeArrowheads="1"/>
          </p:cNvPicPr>
          <p:nvPr/>
        </p:nvPicPr>
        <p:blipFill>
          <a:blip r:embed="rId2" cstate="print"/>
          <a:srcRect/>
          <a:stretch>
            <a:fillRect/>
          </a:stretch>
        </p:blipFill>
        <p:spPr bwMode="auto">
          <a:xfrm>
            <a:off x="2025518" y="248520"/>
            <a:ext cx="5210778" cy="6225508"/>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ieuwe Gebruiker\Pictures\Genealogie\AlleGenealogieën\Gorkum\PowerPointGereed\ZkGeertjeVernesVnk.jpg"/>
          <p:cNvPicPr>
            <a:picLocks noChangeAspect="1" noChangeArrowheads="1"/>
          </p:cNvPicPr>
          <p:nvPr/>
        </p:nvPicPr>
        <p:blipFill>
          <a:blip r:embed="rId2" cstate="print"/>
          <a:srcRect/>
          <a:stretch>
            <a:fillRect/>
          </a:stretch>
        </p:blipFill>
        <p:spPr bwMode="auto">
          <a:xfrm>
            <a:off x="1979712" y="260648"/>
            <a:ext cx="5178772" cy="6372725"/>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ieuwe Gebruiker\Pictures\Genealogie\AlleGenealogieën\Gorkum\PowerPointGereed\ZkGerritVnk.jpg"/>
          <p:cNvPicPr>
            <a:picLocks noChangeAspect="1" noChangeArrowheads="1"/>
          </p:cNvPicPr>
          <p:nvPr/>
        </p:nvPicPr>
        <p:blipFill>
          <a:blip r:embed="rId2" cstate="print"/>
          <a:srcRect/>
          <a:stretch>
            <a:fillRect/>
          </a:stretch>
        </p:blipFill>
        <p:spPr bwMode="auto">
          <a:xfrm>
            <a:off x="2123728" y="332656"/>
            <a:ext cx="4608512" cy="6311674"/>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ieuwe Gebruiker\Pictures\Genealogie\AlleGenealogieën\Gorkum\PowerPointGereed\ZkGijsbSuzElisabVnkWdvBartusWallert.jpg"/>
          <p:cNvPicPr>
            <a:picLocks noChangeAspect="1" noChangeArrowheads="1"/>
          </p:cNvPicPr>
          <p:nvPr/>
        </p:nvPicPr>
        <p:blipFill>
          <a:blip r:embed="rId2" cstate="print"/>
          <a:srcRect/>
          <a:stretch>
            <a:fillRect/>
          </a:stretch>
        </p:blipFill>
        <p:spPr bwMode="auto">
          <a:xfrm>
            <a:off x="2123729" y="405002"/>
            <a:ext cx="4596914" cy="5976326"/>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ieuwe Gebruiker\Pictures\Genealogie\AlleGenealogieën\Gorkum\PowerPointGereed\ZkHendrJohVnk&amp;DirkvdPoppe.jpg"/>
          <p:cNvPicPr>
            <a:picLocks noChangeAspect="1" noChangeArrowheads="1"/>
          </p:cNvPicPr>
          <p:nvPr/>
        </p:nvPicPr>
        <p:blipFill>
          <a:blip r:embed="rId2" cstate="print"/>
          <a:srcRect/>
          <a:stretch>
            <a:fillRect/>
          </a:stretch>
        </p:blipFill>
        <p:spPr bwMode="auto">
          <a:xfrm>
            <a:off x="1331640" y="620688"/>
            <a:ext cx="6474052" cy="585403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ieuwe Gebruiker\Pictures\Genealogie\AlleGenealogieën\Gorkum\PowerPointGereed\ZkHermWilhVnk&amp;LinaWerner.jpg"/>
          <p:cNvPicPr>
            <a:picLocks noChangeAspect="1" noChangeArrowheads="1"/>
          </p:cNvPicPr>
          <p:nvPr/>
        </p:nvPicPr>
        <p:blipFill>
          <a:blip r:embed="rId2" cstate="print"/>
          <a:srcRect/>
          <a:stretch>
            <a:fillRect/>
          </a:stretch>
        </p:blipFill>
        <p:spPr bwMode="auto">
          <a:xfrm>
            <a:off x="1029205" y="548680"/>
            <a:ext cx="7134965" cy="5472608"/>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Gorkum\PowerPointGereed\JanCvoorOrkest.JPG"/>
          <p:cNvPicPr>
            <a:picLocks noChangeAspect="1" noChangeArrowheads="1"/>
          </p:cNvPicPr>
          <p:nvPr/>
        </p:nvPicPr>
        <p:blipFill>
          <a:blip r:embed="rId2" cstate="print"/>
          <a:srcRect/>
          <a:stretch>
            <a:fillRect/>
          </a:stretch>
        </p:blipFill>
        <p:spPr bwMode="auto">
          <a:xfrm>
            <a:off x="179512" y="332656"/>
            <a:ext cx="7505700" cy="5210176"/>
          </a:xfrm>
          <a:prstGeom prst="rect">
            <a:avLst/>
          </a:prstGeom>
          <a:noFill/>
        </p:spPr>
      </p:pic>
      <p:sp>
        <p:nvSpPr>
          <p:cNvPr id="3" name="Rechthoek 2"/>
          <p:cNvSpPr/>
          <p:nvPr/>
        </p:nvSpPr>
        <p:spPr>
          <a:xfrm>
            <a:off x="827584" y="5733256"/>
            <a:ext cx="741682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Van R-L: Jos Verdonk; </a:t>
            </a:r>
            <a:r>
              <a:rPr lang="nl-NL" dirty="0" err="1"/>
              <a:t>Len</a:t>
            </a:r>
            <a:r>
              <a:rPr lang="nl-NL" dirty="0"/>
              <a:t> Visscher; Gé Verdonk; Miep </a:t>
            </a:r>
            <a:r>
              <a:rPr lang="nl-NL" dirty="0" err="1"/>
              <a:t>Verdonk-Timman</a:t>
            </a:r>
            <a:r>
              <a:rPr lang="nl-NL" dirty="0"/>
              <a:t>; Bep Verdonk; alleen met hoofd boven de arm van Jan, Broos Verdonk</a:t>
            </a:r>
          </a:p>
        </p:txBody>
      </p:sp>
      <p:sp>
        <p:nvSpPr>
          <p:cNvPr id="4" name="Afgeronde rechthoek 3"/>
          <p:cNvSpPr/>
          <p:nvPr/>
        </p:nvSpPr>
        <p:spPr>
          <a:xfrm>
            <a:off x="7668344" y="620688"/>
            <a:ext cx="1259632" cy="2808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Jan Cornelis</a:t>
            </a:r>
            <a:br>
              <a:rPr lang="nl-NL" dirty="0"/>
            </a:br>
            <a:r>
              <a:rPr lang="nl-NL" dirty="0"/>
              <a:t>Verdonk</a:t>
            </a:r>
            <a:br>
              <a:rPr lang="nl-NL" dirty="0"/>
            </a:br>
            <a:r>
              <a:rPr lang="nl-NL" dirty="0"/>
              <a:t>Ad hoc orkestje</a:t>
            </a:r>
            <a:br>
              <a:rPr lang="nl-NL" dirty="0"/>
            </a:br>
            <a:r>
              <a:rPr lang="nl-NL" dirty="0"/>
              <a:t>Verdonckiade</a:t>
            </a:r>
            <a:br>
              <a:rPr lang="nl-NL" dirty="0"/>
            </a:br>
            <a:r>
              <a:rPr lang="nl-NL" dirty="0"/>
              <a:t>1983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Nieuwe Gebruiker\Pictures\Genealogie\AlleGenealogieën\Gorkum\PowerPointGereed\ZkJacVnk&amp;AgSandVerkerk.jpg"/>
          <p:cNvPicPr>
            <a:picLocks noChangeAspect="1" noChangeArrowheads="1"/>
          </p:cNvPicPr>
          <p:nvPr/>
        </p:nvPicPr>
        <p:blipFill>
          <a:blip r:embed="rId2" cstate="print"/>
          <a:srcRect/>
          <a:stretch>
            <a:fillRect/>
          </a:stretch>
        </p:blipFill>
        <p:spPr bwMode="auto">
          <a:xfrm>
            <a:off x="2267744" y="620688"/>
            <a:ext cx="4104456" cy="597744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ieuwe Gebruiker\Pictures\Genealogie\AlleGenealogieën\Gorkum\PowerPointGereed\ZkJanVnk&amp;JacGruteke.jpg"/>
          <p:cNvPicPr>
            <a:picLocks noChangeAspect="1" noChangeArrowheads="1"/>
          </p:cNvPicPr>
          <p:nvPr/>
        </p:nvPicPr>
        <p:blipFill>
          <a:blip r:embed="rId2" cstate="print"/>
          <a:srcRect/>
          <a:stretch>
            <a:fillRect/>
          </a:stretch>
        </p:blipFill>
        <p:spPr bwMode="auto">
          <a:xfrm>
            <a:off x="1979712" y="261331"/>
            <a:ext cx="5674834" cy="6192005"/>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ieuwe Gebruiker\Pictures\Genealogie\AlleGenealogieën\Gorkum\PowerPointGereed\ZkJohVnk&amp;JohBeenen.jpg"/>
          <p:cNvPicPr>
            <a:picLocks noChangeAspect="1" noChangeArrowheads="1"/>
          </p:cNvPicPr>
          <p:nvPr/>
        </p:nvPicPr>
        <p:blipFill>
          <a:blip r:embed="rId2" cstate="print"/>
          <a:srcRect/>
          <a:stretch>
            <a:fillRect/>
          </a:stretch>
        </p:blipFill>
        <p:spPr bwMode="auto">
          <a:xfrm>
            <a:off x="2339752" y="361950"/>
            <a:ext cx="4460241" cy="6151334"/>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Users\Nieuwe Gebruiker\Pictures\Genealogie\AlleGenealogieën\Gorkum\PowerPointGereed\ZkMarAdrVnk&amp;ElizbVlot,jpg.JPG"/>
          <p:cNvPicPr>
            <a:picLocks noChangeAspect="1" noChangeArrowheads="1"/>
          </p:cNvPicPr>
          <p:nvPr/>
        </p:nvPicPr>
        <p:blipFill>
          <a:blip r:embed="rId2" cstate="print"/>
          <a:srcRect/>
          <a:stretch>
            <a:fillRect/>
          </a:stretch>
        </p:blipFill>
        <p:spPr bwMode="auto">
          <a:xfrm>
            <a:off x="1835696" y="620688"/>
            <a:ext cx="5191452" cy="5406568"/>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C:\Users\Nieuwe Gebruiker\Pictures\Genealogie\AlleGenealogieën\Gorkum\PowerPointGereed\ZkPeterVnk&amp;Thiel.jpg"/>
          <p:cNvPicPr>
            <a:picLocks noChangeAspect="1" noChangeArrowheads="1"/>
          </p:cNvPicPr>
          <p:nvPr/>
        </p:nvPicPr>
        <p:blipFill>
          <a:blip r:embed="rId2" cstate="print"/>
          <a:srcRect/>
          <a:stretch>
            <a:fillRect/>
          </a:stretch>
        </p:blipFill>
        <p:spPr bwMode="auto">
          <a:xfrm>
            <a:off x="1475656" y="349826"/>
            <a:ext cx="6533673" cy="601433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Nieuwe Gebruiker\Pictures\Genealogie\AlleGenealogieën\Gorkum\PowerPointGereed\ZkPieterVnk&amp;JannBlom.jpg"/>
          <p:cNvPicPr>
            <a:picLocks noChangeAspect="1" noChangeArrowheads="1"/>
          </p:cNvPicPr>
          <p:nvPr/>
        </p:nvPicPr>
        <p:blipFill>
          <a:blip r:embed="rId2" cstate="print"/>
          <a:srcRect/>
          <a:stretch>
            <a:fillRect/>
          </a:stretch>
        </p:blipFill>
        <p:spPr bwMode="auto">
          <a:xfrm>
            <a:off x="2183796" y="537606"/>
            <a:ext cx="4980492" cy="5746529"/>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Nieuwe Gebruiker\Pictures\Genealogie\AlleGenealogieën\Gorkum\PowerPointGereed\ZkTonVerdonk&amp;GerrvEssen.jpg"/>
          <p:cNvPicPr>
            <a:picLocks noChangeAspect="1" noChangeArrowheads="1"/>
          </p:cNvPicPr>
          <p:nvPr/>
        </p:nvPicPr>
        <p:blipFill>
          <a:blip r:embed="rId2" cstate="print"/>
          <a:srcRect/>
          <a:stretch>
            <a:fillRect/>
          </a:stretch>
        </p:blipFill>
        <p:spPr bwMode="auto">
          <a:xfrm>
            <a:off x="2190750" y="664609"/>
            <a:ext cx="4613498" cy="5866062"/>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Nieuwe Gebruiker\Pictures\Genealogie\AlleGenealogieën\Gorkum\PowerPointGereed\ZkWillmVnk&amp;WilhLintmeijer.jpg"/>
          <p:cNvPicPr>
            <a:picLocks noChangeAspect="1" noChangeArrowheads="1"/>
          </p:cNvPicPr>
          <p:nvPr/>
        </p:nvPicPr>
        <p:blipFill>
          <a:blip r:embed="rId2" cstate="print"/>
          <a:srcRect/>
          <a:stretch>
            <a:fillRect/>
          </a:stretch>
        </p:blipFill>
        <p:spPr bwMode="auto">
          <a:xfrm>
            <a:off x="1547664" y="764704"/>
            <a:ext cx="5688632" cy="5540233"/>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Nieuwe Gebruiker\Pictures\Genealogie\AlleGenealogieën\Gorkum\PowerPointGereed\ZkWLVnk1869-1944AAVnk1877-1953.jpg"/>
          <p:cNvPicPr>
            <a:picLocks noChangeAspect="1" noChangeArrowheads="1"/>
          </p:cNvPicPr>
          <p:nvPr/>
        </p:nvPicPr>
        <p:blipFill>
          <a:blip r:embed="rId2" cstate="print"/>
          <a:srcRect/>
          <a:stretch>
            <a:fillRect/>
          </a:stretch>
        </p:blipFill>
        <p:spPr bwMode="auto">
          <a:xfrm>
            <a:off x="1979712" y="195372"/>
            <a:ext cx="5256584" cy="6196441"/>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Nieuwe Gebruiker\Pictures\Genealogie\AlleGenealogieën\Gorkum\PowerPointGereed\ZkWouterHVnk&amp;BastHvWijlen.jpg"/>
          <p:cNvPicPr>
            <a:picLocks noChangeAspect="1" noChangeArrowheads="1"/>
          </p:cNvPicPr>
          <p:nvPr/>
        </p:nvPicPr>
        <p:blipFill>
          <a:blip r:embed="rId2" cstate="print"/>
          <a:srcRect/>
          <a:stretch>
            <a:fillRect/>
          </a:stretch>
        </p:blipFill>
        <p:spPr bwMode="auto">
          <a:xfrm>
            <a:off x="1691680" y="188640"/>
            <a:ext cx="5688632" cy="633557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Gorkum\PowerPointGereed\JanCornVnk1931-2005.jpg"/>
          <p:cNvPicPr>
            <a:picLocks noChangeAspect="1" noChangeArrowheads="1"/>
          </p:cNvPicPr>
          <p:nvPr/>
        </p:nvPicPr>
        <p:blipFill>
          <a:blip r:embed="rId2" cstate="print"/>
          <a:srcRect/>
          <a:stretch>
            <a:fillRect/>
          </a:stretch>
        </p:blipFill>
        <p:spPr bwMode="auto">
          <a:xfrm>
            <a:off x="2267744" y="175041"/>
            <a:ext cx="4752528" cy="6165021"/>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Nieuwe Gebruiker\Pictures\Genealogie\AlleGenealogieën\Gorkum\PowerPointGereed\ZkRenéVnk1969-1994.jpg"/>
          <p:cNvPicPr>
            <a:picLocks noChangeAspect="1" noChangeArrowheads="1"/>
          </p:cNvPicPr>
          <p:nvPr/>
        </p:nvPicPr>
        <p:blipFill>
          <a:blip r:embed="rId2" cstate="print"/>
          <a:srcRect/>
          <a:stretch>
            <a:fillRect/>
          </a:stretch>
        </p:blipFill>
        <p:spPr bwMode="auto">
          <a:xfrm>
            <a:off x="1835696" y="547771"/>
            <a:ext cx="5256584" cy="5676456"/>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Genealogie\AlleGenealogieën\Gorkum\Foto'sPowerPointG\AndriesVnkGijsbHaase.JPG"/>
          <p:cNvPicPr>
            <a:picLocks noChangeAspect="1" noChangeArrowheads="1"/>
          </p:cNvPicPr>
          <p:nvPr/>
        </p:nvPicPr>
        <p:blipFill>
          <a:blip r:embed="rId2" cstate="print"/>
          <a:srcRect/>
          <a:stretch>
            <a:fillRect/>
          </a:stretch>
        </p:blipFill>
        <p:spPr bwMode="auto">
          <a:xfrm>
            <a:off x="2339752" y="188640"/>
            <a:ext cx="4371975" cy="6461126"/>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336</TotalTime>
  <Words>251</Words>
  <Application>Microsoft Office PowerPoint</Application>
  <PresentationFormat>Diavoorstelling (4:3)</PresentationFormat>
  <Paragraphs>26</Paragraphs>
  <Slides>80</Slides>
  <Notes>0</Notes>
  <HiddenSlides>0</HiddenSlides>
  <MMClips>0</MMClips>
  <ScaleCrop>false</ScaleCrop>
  <HeadingPairs>
    <vt:vector size="8" baseType="variant">
      <vt:variant>
        <vt:lpstr>Gebruikte lettertypen</vt:lpstr>
      </vt:variant>
      <vt:variant>
        <vt:i4>4</vt:i4>
      </vt:variant>
      <vt:variant>
        <vt:lpstr>Thema</vt:lpstr>
      </vt:variant>
      <vt:variant>
        <vt:i4>1</vt:i4>
      </vt:variant>
      <vt:variant>
        <vt:lpstr>Ingesloten OLE-bronprogramma's</vt:lpstr>
      </vt:variant>
      <vt:variant>
        <vt:i4>1</vt:i4>
      </vt:variant>
      <vt:variant>
        <vt:lpstr>Diatitels</vt:lpstr>
      </vt:variant>
      <vt:variant>
        <vt:i4>80</vt:i4>
      </vt:variant>
    </vt:vector>
  </HeadingPairs>
  <TitlesOfParts>
    <vt:vector size="86" baseType="lpstr">
      <vt:lpstr>Franklin Gothic Book</vt:lpstr>
      <vt:lpstr>Franklin Gothic Medium</vt:lpstr>
      <vt:lpstr>Verdana</vt:lpstr>
      <vt:lpstr>Wingdings 2</vt:lpstr>
      <vt:lpstr>Trek</vt:lpstr>
      <vt:lpstr>Acrobat Document</vt:lpstr>
      <vt:lpstr>Verdon(c)k genealogie Gorkum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Quote Components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Verdon(c)k genealogie Gorkum</dc:title>
  <dc:creator>Nieuwe Gebruiker</dc:creator>
  <cp:lastModifiedBy>Pieter Verdonk</cp:lastModifiedBy>
  <cp:revision>48</cp:revision>
  <dcterms:created xsi:type="dcterms:W3CDTF">2015-04-18T08:08:30Z</dcterms:created>
  <dcterms:modified xsi:type="dcterms:W3CDTF">2019-08-14T12:42:22Z</dcterms:modified>
</cp:coreProperties>
</file>