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81" r:id="rId5"/>
    <p:sldId id="280" r:id="rId6"/>
    <p:sldId id="279" r:id="rId7"/>
    <p:sldId id="257" r:id="rId8"/>
    <p:sldId id="260" r:id="rId9"/>
    <p:sldId id="258" r:id="rId10"/>
    <p:sldId id="259" r:id="rId11"/>
    <p:sldId id="282" r:id="rId12"/>
    <p:sldId id="261" r:id="rId13"/>
    <p:sldId id="262" r:id="rId14"/>
    <p:sldId id="263" r:id="rId15"/>
    <p:sldId id="264" r:id="rId16"/>
    <p:sldId id="274" r:id="rId17"/>
    <p:sldId id="276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4" r:id="rId26"/>
    <p:sldId id="285" r:id="rId27"/>
    <p:sldId id="286" r:id="rId28"/>
    <p:sldId id="272" r:id="rId29"/>
    <p:sldId id="273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2F1A45-67FF-478B-AFEC-4E2AC9A99320}" type="datetimeFigureOut">
              <a:rPr lang="nl-NL" smtClean="0"/>
              <a:pPr/>
              <a:t>3-11-2022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7D3BB2B-3A1E-4E10-8AE6-FBCBABD971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Genealogie Verdon(c)k Lommel - Liempde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Een genealogie die voortkomt uit de Arendonk genealogie welke aanvangt met een huw. aldaar in 1627. Nageslacht tr. in 1729 aldaar en het 2</a:t>
            </a:r>
            <a:r>
              <a:rPr lang="nl-NL" baseline="30000" dirty="0"/>
              <a:t>e</a:t>
            </a:r>
            <a:r>
              <a:rPr lang="nl-NL" dirty="0"/>
              <a:t> kind uit dat 2</a:t>
            </a:r>
            <a:r>
              <a:rPr lang="nl-NL" baseline="30000" dirty="0"/>
              <a:t>e</a:t>
            </a:r>
            <a:r>
              <a:rPr lang="nl-NL" dirty="0"/>
              <a:t> huwelijk, geboren in 1764 te Lommel trekt  naar Liempde.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LommelLiep\PPointGereed\FemkeLL,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81875" cy="5034106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2483768" y="5877272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Baby Femke Verdonk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LommelLiep\PPointGereed\Harry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184576" cy="5773096"/>
          </a:xfrm>
          <a:prstGeom prst="rect">
            <a:avLst/>
          </a:prstGeom>
          <a:noFill/>
        </p:spPr>
      </p:pic>
      <p:sp>
        <p:nvSpPr>
          <p:cNvPr id="3" name="Stroomdiagram: Scheidingslijn 2"/>
          <p:cNvSpPr/>
          <p:nvPr/>
        </p:nvSpPr>
        <p:spPr>
          <a:xfrm>
            <a:off x="827584" y="6093296"/>
            <a:ext cx="3600400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Afscheid opzichter Hermes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6084168" y="3645024"/>
            <a:ext cx="259228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Rechts Harry Verdonk opzichter gemeente Liempde.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Henricus Martinus Johannes Verdonk zijn de officiële namen</a:t>
            </a:r>
            <a:br>
              <a:rPr lang="nl-NL" dirty="0"/>
            </a:br>
            <a:r>
              <a:rPr lang="nl-NL" dirty="0"/>
              <a:t>geb. 4-4-1940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LommelLiep\PPointGereed\BpHarrieVnkEchgvAdeB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362708" cy="5514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LommelLiep\PPointGereed\FotoHarrie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888432" cy="5889119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004048" y="4005064"/>
            <a:ext cx="374441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Henricus Antonius (Harrie)Verdonk</a:t>
            </a:r>
            <a:br>
              <a:rPr lang="nl-NL" dirty="0"/>
            </a:br>
            <a:r>
              <a:rPr lang="nl-NL" dirty="0"/>
              <a:t> Geboren 19-7-1933 te Geldrop, overleden 14-8-2010 te Bakel</a:t>
            </a:r>
            <a:br>
              <a:rPr lang="nl-NL" dirty="0"/>
            </a:br>
            <a:r>
              <a:rPr lang="nl-NL" dirty="0"/>
              <a:t>trouwde in 1977 met</a:t>
            </a:r>
            <a:br>
              <a:rPr lang="nl-NL" dirty="0"/>
            </a:br>
            <a:r>
              <a:rPr lang="nl-NL" dirty="0"/>
              <a:t>Annie de Bie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LommelLiep\PPointGereed\AdvOlHWVnk&amp;deJa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4680520" cy="633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LommelLiep\PPointGereed\AdvOvlJohVnk&amp;Len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104456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LommelLiep\PPointGereed\AdvOlAdrVnk&amp;AMEg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1764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LommelLiep\PPointGereed\Adv25jrGetrVnk&amp;vGu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3990975" cy="3933825"/>
          </a:xfrm>
          <a:prstGeom prst="rect">
            <a:avLst/>
          </a:prstGeom>
          <a:noFill/>
        </p:spPr>
      </p:pic>
      <p:pic>
        <p:nvPicPr>
          <p:cNvPr id="18435" name="Picture 3" descr="C:\Users\Nieuwe Gebruiker\Pictures\Genealogie\AlleGenealogieën\LommelLiep\PPointGereed\AdvGebZoon07011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653136"/>
            <a:ext cx="5457825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LommelLiep\PPointGereed\BPMariVnkWdvGCSteenbak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3"/>
            <a:ext cx="7272808" cy="602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LommelLiep\PPointGereed\ZrjHenkVnck1930-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89411"/>
            <a:ext cx="4608512" cy="522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LommelLiep\PPointGereed\WatermolenLiemp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61" y="476672"/>
            <a:ext cx="854218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LommelLiep\PPointGereed\ZrkAdrVnk&amp;Pe trdeLa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6180"/>
            <a:ext cx="4680520" cy="6294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LommelLiep\PPointGereed\ZrkAnnekVnk&amp;JohnVerh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98524"/>
            <a:ext cx="6473132" cy="5348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LommelLiep\PPointGereed\ZrkCordBrouwer&amp;JoV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896544" cy="6261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LommelLiep\PPointGereed\ZrkGerorgeVnk&amp;MariaHCreemersE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474"/>
            <a:ext cx="5544616" cy="6001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LommelLiep\PPointGereed\ZrkHenrVnk&amp;HenrivdBooga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7840"/>
            <a:ext cx="4392488" cy="622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krant, ontvangstbewijs&#10;&#10;Automatisch gegenereerde beschrijving">
            <a:extLst>
              <a:ext uri="{FF2B5EF4-FFF2-40B4-BE49-F238E27FC236}">
                <a16:creationId xmlns:a16="http://schemas.microsoft.com/office/drawing/2014/main" id="{6F584119-DD85-A1CA-0169-B2F5A481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2610"/>
            <a:ext cx="3600400" cy="56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85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groep, staand, binnen&#10;&#10;Automatisch gegenereerde beschrijving">
            <a:extLst>
              <a:ext uri="{FF2B5EF4-FFF2-40B4-BE49-F238E27FC236}">
                <a16:creationId xmlns:a16="http://schemas.microsoft.com/office/drawing/2014/main" id="{9CA05F3D-5F5E-900E-91B2-2CFF809A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984776" cy="5403971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CBEF4F8B-3DAE-64C5-0087-1A233F9F21CC}"/>
              </a:ext>
            </a:extLst>
          </p:cNvPr>
          <p:cNvSpPr/>
          <p:nvPr/>
        </p:nvSpPr>
        <p:spPr>
          <a:xfrm>
            <a:off x="1187624" y="5805264"/>
            <a:ext cx="69847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7-11-2018 Afscheid receptie van </a:t>
            </a:r>
            <a:r>
              <a:rPr lang="nl-NL" dirty="0" err="1"/>
              <a:t>Sjack</a:t>
            </a:r>
            <a:r>
              <a:rPr lang="nl-NL" dirty="0"/>
              <a:t> Verdonk als bode van het stadhuis in Den Bosch. </a:t>
            </a:r>
            <a:r>
              <a:rPr lang="nl-NL" dirty="0" err="1"/>
              <a:t>Sjack</a:t>
            </a:r>
            <a:r>
              <a:rPr lang="nl-NL" dirty="0"/>
              <a:t> met echtgenote en de burgemeesters Tom Rombouts en Jack Mikkers</a:t>
            </a:r>
          </a:p>
        </p:txBody>
      </p:sp>
    </p:spTree>
    <p:extLst>
      <p:ext uri="{BB962C8B-B14F-4D97-AF65-F5344CB8AC3E}">
        <p14:creationId xmlns:p14="http://schemas.microsoft.com/office/powerpoint/2010/main" val="3518417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8B445E2A-763A-220F-DD93-E36541AAB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42900"/>
            <a:ext cx="4495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5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LommelLiep\PPointGereed\ZrkSergio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7023"/>
            <a:ext cx="5482788" cy="60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LommelLiep\PPointGereed\ZrkShrleyVnk1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8955"/>
            <a:ext cx="4968552" cy="6019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verdonk\images\lommel_abdijho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25" y="420973"/>
            <a:ext cx="7445926" cy="4952243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619672" y="5661248"/>
            <a:ext cx="53285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. Hier werd in 1992 een Verdonckiade gehouden.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LommelLiep\PPointGereed\Verdiade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559298" cy="4938117"/>
          </a:xfrm>
          <a:prstGeom prst="rect">
            <a:avLst/>
          </a:prstGeom>
          <a:noFill/>
        </p:spPr>
      </p:pic>
      <p:sp>
        <p:nvSpPr>
          <p:cNvPr id="3" name="Liggende oorkonde 2"/>
          <p:cNvSpPr/>
          <p:nvPr/>
        </p:nvSpPr>
        <p:spPr>
          <a:xfrm>
            <a:off x="1259632" y="5517232"/>
            <a:ext cx="648072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Abijhoeve</a:t>
            </a:r>
            <a:r>
              <a:rPr lang="nl-NL" dirty="0"/>
              <a:t> te Lommel aan de </a:t>
            </a:r>
            <a:r>
              <a:rPr lang="nl-NL" dirty="0" err="1"/>
              <a:t>Hoeverdijk</a:t>
            </a:r>
            <a:r>
              <a:rPr lang="nl-NL" dirty="0"/>
              <a:t> 112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LommelLiep\PPointGereed\HerbertVnk&amp;ZnDlzBezBox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3"/>
            <a:ext cx="7344816" cy="5032355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755576" y="5661248"/>
            <a:ext cx="78488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Herbert Gerard Willy Verdonk geb. en overl. </a:t>
            </a:r>
            <a:r>
              <a:rPr lang="nl-NL"/>
              <a:t>Bremen </a:t>
            </a:r>
            <a:r>
              <a:rPr lang="nl-NL" dirty="0"/>
              <a:t>(Dld) op         respectievelijk  11-12-1921 en 15-2-1999. Samen met zoon Uwe Rudolf Herbert van 1952 op bezoek in Boxtel . Hier met Piet Verdonk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verdonk\images\lommel_burgemeestershu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20939" cy="4603077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835696" y="5517232"/>
            <a:ext cx="52565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Burgemeestershuis te Lommel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LommelLiep\PPointGereed\1984KlederdVdiadeLiemp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48872" cy="498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LommelLiep\PPointGereed\JesseVerdonkuit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696744" cy="4752528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115616" y="5517232"/>
            <a:ext cx="66967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Adrianus  (Jes)  Verdonk 1923-1998.</a:t>
            </a:r>
            <a:br>
              <a:rPr lang="nl-NL" dirty="0"/>
            </a:br>
            <a:r>
              <a:rPr lang="nl-NL" dirty="0"/>
              <a:t>Hij werd geïnterviewd in 1988 bij de gelegenheid werd deze foto gemaakt bij zijn op hout gestookte kachel en de hond Foggie.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LommelLiep\PPointGereed\TrHVnkGvdBrug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4104456" cy="612087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868144" y="3140968"/>
            <a:ext cx="3024336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Hendrik Johannes Verdonk 1912 – 2004</a:t>
            </a:r>
          </a:p>
          <a:p>
            <a:pPr algn="ctr"/>
            <a:r>
              <a:rPr lang="nl-NL" dirty="0"/>
              <a:t>Trouwt 30-5-1940 te Vught</a:t>
            </a:r>
          </a:p>
          <a:p>
            <a:pPr algn="ctr"/>
            <a:r>
              <a:rPr lang="nl-NL" dirty="0"/>
              <a:t>met</a:t>
            </a:r>
          </a:p>
          <a:p>
            <a:pPr algn="ctr"/>
            <a:r>
              <a:rPr lang="nl-NL" dirty="0"/>
              <a:t>Margaretha Josephina van der Bruggen</a:t>
            </a:r>
            <a:br>
              <a:rPr lang="nl-NL" dirty="0"/>
            </a:br>
            <a:r>
              <a:rPr lang="nl-NL" dirty="0"/>
              <a:t>geboren  Vught  1949</a:t>
            </a:r>
          </a:p>
          <a:p>
            <a:pPr algn="ctr"/>
            <a:br>
              <a:rPr lang="nl-NL" dirty="0"/>
            </a:br>
            <a:r>
              <a:rPr lang="nl-NL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344</TotalTime>
  <Words>238</Words>
  <Application>Microsoft Office PowerPoint</Application>
  <PresentationFormat>Diavoorstelling (4:3)</PresentationFormat>
  <Paragraphs>17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Rockwell</vt:lpstr>
      <vt:lpstr>Wingdings 2</vt:lpstr>
      <vt:lpstr>Gieterij</vt:lpstr>
      <vt:lpstr>Genealogie Verdon(c)k Lommel - Liempde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Verdon(c)k Lommel - Liempde</dc:title>
  <dc:creator>Nieuwe Gebruiker</dc:creator>
  <cp:lastModifiedBy>Piet Verdonk</cp:lastModifiedBy>
  <cp:revision>27</cp:revision>
  <dcterms:created xsi:type="dcterms:W3CDTF">2016-04-29T14:08:14Z</dcterms:created>
  <dcterms:modified xsi:type="dcterms:W3CDTF">2022-11-03T14:59:02Z</dcterms:modified>
</cp:coreProperties>
</file>