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64" r:id="rId5"/>
    <p:sldId id="301" r:id="rId6"/>
    <p:sldId id="302" r:id="rId7"/>
    <p:sldId id="303" r:id="rId8"/>
    <p:sldId id="304" r:id="rId9"/>
    <p:sldId id="258" r:id="rId10"/>
    <p:sldId id="305" r:id="rId11"/>
    <p:sldId id="306" r:id="rId12"/>
    <p:sldId id="307" r:id="rId13"/>
    <p:sldId id="263" r:id="rId14"/>
    <p:sldId id="267" r:id="rId15"/>
    <p:sldId id="313" r:id="rId16"/>
    <p:sldId id="265" r:id="rId17"/>
    <p:sldId id="261" r:id="rId18"/>
    <p:sldId id="262" r:id="rId19"/>
    <p:sldId id="268" r:id="rId20"/>
    <p:sldId id="269" r:id="rId21"/>
    <p:sldId id="270" r:id="rId22"/>
    <p:sldId id="271" r:id="rId23"/>
    <p:sldId id="272" r:id="rId24"/>
    <p:sldId id="273" r:id="rId25"/>
    <p:sldId id="274" r:id="rId26"/>
    <p:sldId id="278" r:id="rId27"/>
    <p:sldId id="280" r:id="rId28"/>
    <p:sldId id="275" r:id="rId29"/>
    <p:sldId id="276" r:id="rId30"/>
    <p:sldId id="294" r:id="rId31"/>
    <p:sldId id="281" r:id="rId32"/>
    <p:sldId id="296" r:id="rId33"/>
    <p:sldId id="289" r:id="rId34"/>
    <p:sldId id="295" r:id="rId35"/>
    <p:sldId id="292" r:id="rId36"/>
    <p:sldId id="282" r:id="rId37"/>
    <p:sldId id="285" r:id="rId38"/>
    <p:sldId id="284" r:id="rId39"/>
    <p:sldId id="286" r:id="rId40"/>
    <p:sldId id="287" r:id="rId41"/>
    <p:sldId id="288" r:id="rId42"/>
    <p:sldId id="290" r:id="rId43"/>
    <p:sldId id="291" r:id="rId44"/>
    <p:sldId id="308" r:id="rId45"/>
    <p:sldId id="309" r:id="rId46"/>
    <p:sldId id="310" r:id="rId47"/>
    <p:sldId id="311" r:id="rId48"/>
    <p:sldId id="312" r:id="rId4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nl-NL" smtClean="0"/>
              <a:t>Klik om de stijl te bewerken</a:t>
            </a:r>
            <a:endParaRPr kumimoji="0" lang="en-US"/>
          </a:p>
        </p:txBody>
      </p:sp>
      <p:sp>
        <p:nvSpPr>
          <p:cNvPr id="28" name="Tijdelijke aanduiding voor datum 27"/>
          <p:cNvSpPr>
            <a:spLocks noGrp="1"/>
          </p:cNvSpPr>
          <p:nvPr>
            <p:ph type="dt" sz="half" idx="10"/>
          </p:nvPr>
        </p:nvSpPr>
        <p:spPr/>
        <p:txBody>
          <a:bodyPr/>
          <a:lstStyle/>
          <a:p>
            <a:fld id="{6C0738DD-D634-4317-8D46-B412166AE88E}" type="datetimeFigureOut">
              <a:rPr lang="nl-NL" smtClean="0"/>
              <a:pPr/>
              <a:t>15-1-2017</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29" name="Tijdelijke aanduiding voor dianummer 28"/>
          <p:cNvSpPr>
            <a:spLocks noGrp="1"/>
          </p:cNvSpPr>
          <p:nvPr>
            <p:ph type="sldNum" sz="quarter" idx="12"/>
          </p:nvPr>
        </p:nvSpPr>
        <p:spPr/>
        <p:txBody>
          <a:bodyPr/>
          <a:lstStyle/>
          <a:p>
            <a:fld id="{75BD481C-E5EE-4A0E-A718-94D99E20F2E4}" type="slidenum">
              <a:rPr lang="nl-NL" smtClean="0"/>
              <a:pPr/>
              <a:t>‹nr.›</a:t>
            </a:fld>
            <a:endParaRPr lang="nl-NL"/>
          </a:p>
        </p:txBody>
      </p:sp>
      <p:sp>
        <p:nvSpPr>
          <p:cNvPr id="9" name="Ond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C0738DD-D634-4317-8D46-B412166AE88E}" type="datetimeFigureOut">
              <a:rPr lang="nl-NL" smtClean="0"/>
              <a:pPr/>
              <a:t>15-1-2017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C0738DD-D634-4317-8D46-B412166AE88E}" type="datetimeFigureOut">
              <a:rPr lang="nl-NL" smtClean="0"/>
              <a:pPr/>
              <a:t>15-1-2017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6C0738DD-D634-4317-8D46-B412166AE88E}" type="datetimeFigureOut">
              <a:rPr lang="nl-NL" smtClean="0"/>
              <a:pPr/>
              <a:t>15-1-2017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6C0738DD-D634-4317-8D46-B412166AE88E}" type="datetimeFigureOut">
              <a:rPr lang="nl-NL" smtClean="0"/>
              <a:pPr/>
              <a:t>15-1-2017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7924800" y="6416675"/>
            <a:ext cx="762000" cy="365125"/>
          </a:xfrm>
        </p:spPr>
        <p:txBody>
          <a:bodyPr/>
          <a:lstStyle/>
          <a:p>
            <a:fld id="{75BD481C-E5EE-4A0E-A718-94D99E20F2E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6C0738DD-D634-4317-8D46-B412166AE88E}" type="datetimeFigureOut">
              <a:rPr lang="nl-NL" smtClean="0"/>
              <a:pPr/>
              <a:t>15-1-2017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6C0738DD-D634-4317-8D46-B412166AE88E}" type="datetimeFigureOut">
              <a:rPr lang="nl-NL" smtClean="0"/>
              <a:pPr/>
              <a:t>15-1-2017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6C0738DD-D634-4317-8D46-B412166AE88E}" type="datetimeFigureOut">
              <a:rPr lang="nl-NL" smtClean="0"/>
              <a:pPr/>
              <a:t>15-1-2017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0738DD-D634-4317-8D46-B412166AE88E}" type="datetimeFigureOut">
              <a:rPr lang="nl-NL" smtClean="0"/>
              <a:pPr/>
              <a:t>15-1-2017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6C0738DD-D634-4317-8D46-B412166AE88E}" type="datetimeFigureOut">
              <a:rPr lang="nl-NL" smtClean="0"/>
              <a:pPr/>
              <a:t>15-1-2017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nl-NL" smtClean="0">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4" name="Tijdelijke aanduiding voor teks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6C0738DD-D634-4317-8D46-B412166AE88E}" type="datetimeFigureOut">
              <a:rPr lang="nl-NL" smtClean="0"/>
              <a:pPr/>
              <a:t>15-1-2017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5BD481C-E5EE-4A0E-A718-94D99E20F2E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C0738DD-D634-4317-8D46-B412166AE88E}" type="datetimeFigureOut">
              <a:rPr lang="nl-NL" smtClean="0"/>
              <a:pPr/>
              <a:t>15-1-2017</a:t>
            </a:fld>
            <a:endParaRPr lang="nl-NL"/>
          </a:p>
        </p:txBody>
      </p:sp>
      <p:sp>
        <p:nvSpPr>
          <p:cNvPr id="3" name="Tijdelijke aanduiding voor voettekst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nl-NL"/>
          </a:p>
        </p:txBody>
      </p:sp>
      <p:sp>
        <p:nvSpPr>
          <p:cNvPr id="23" name="Tijdelijke aanduiding voor dianumm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BD481C-E5EE-4A0E-A718-94D99E20F2E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764704"/>
            <a:ext cx="7772400" cy="1224136"/>
          </a:xfrm>
        </p:spPr>
        <p:txBody>
          <a:bodyPr>
            <a:normAutofit fontScale="90000"/>
          </a:bodyPr>
          <a:lstStyle/>
          <a:p>
            <a:r>
              <a:rPr lang="nl-NL" dirty="0" smtClean="0"/>
              <a:t>Genealogie Verdonck en Verdonk te Stramproy</a:t>
            </a:r>
            <a:endParaRPr lang="nl-NL" dirty="0"/>
          </a:p>
        </p:txBody>
      </p:sp>
      <p:sp>
        <p:nvSpPr>
          <p:cNvPr id="3" name="Ondertitel 2"/>
          <p:cNvSpPr>
            <a:spLocks noGrp="1"/>
          </p:cNvSpPr>
          <p:nvPr>
            <p:ph type="subTitle" idx="1"/>
          </p:nvPr>
        </p:nvSpPr>
        <p:spPr>
          <a:xfrm>
            <a:off x="899592" y="2780928"/>
            <a:ext cx="7200800" cy="2736304"/>
          </a:xfrm>
        </p:spPr>
        <p:txBody>
          <a:bodyPr>
            <a:normAutofit/>
          </a:bodyPr>
          <a:lstStyle/>
          <a:p>
            <a:r>
              <a:rPr lang="nl-NL" sz="1600" b="1" dirty="0" smtClean="0">
                <a:latin typeface="Verdana" pitchFamily="34" charset="0"/>
                <a:ea typeface="Verdana" pitchFamily="34" charset="0"/>
                <a:cs typeface="Verdana" pitchFamily="34" charset="0"/>
              </a:rPr>
              <a:t>Van Stramproy voltrok zich een vertakking naar Weert en Meeuwen. Uit Weert volgen diverse vertakking naar de Randstad en uit Meeuwen naar een aantal plaatsen in Vlaanderen. </a:t>
            </a:r>
            <a:br>
              <a:rPr lang="nl-NL" sz="1600" b="1" dirty="0" smtClean="0">
                <a:latin typeface="Verdana" pitchFamily="34" charset="0"/>
                <a:ea typeface="Verdana" pitchFamily="34" charset="0"/>
                <a:cs typeface="Verdana" pitchFamily="34" charset="0"/>
              </a:rPr>
            </a:br>
            <a:r>
              <a:rPr lang="nl-NL" sz="1600" b="1" dirty="0" smtClean="0">
                <a:latin typeface="Verdana" pitchFamily="34" charset="0"/>
                <a:ea typeface="Verdana" pitchFamily="34" charset="0"/>
                <a:cs typeface="Verdana" pitchFamily="34" charset="0"/>
              </a:rPr>
              <a:t>Misschien komt er ooit een verbinding tot stand met een oud adellijk geslacht  van der Donck sedert circa 1250 te Sevenum. Bijvoorbeeld via Dirk van der DONCK (Diederich ook vermeld als Theodrica), geboren circa 1525.</a:t>
            </a:r>
            <a:br>
              <a:rPr lang="nl-NL" sz="1600" b="1" dirty="0" smtClean="0">
                <a:latin typeface="Verdana" pitchFamily="34" charset="0"/>
                <a:ea typeface="Verdana" pitchFamily="34" charset="0"/>
                <a:cs typeface="Verdana" pitchFamily="34" charset="0"/>
              </a:rPr>
            </a:br>
            <a:r>
              <a:rPr lang="nl-NL" sz="1600" b="1" dirty="0" smtClean="0">
                <a:latin typeface="Verdana" pitchFamily="34" charset="0"/>
                <a:ea typeface="Verdana" pitchFamily="34" charset="0"/>
                <a:cs typeface="Verdana" pitchFamily="34" charset="0"/>
              </a:rPr>
              <a:t>In 1541 vermeld als Bastaard zoon Scholtis te Arcen.</a:t>
            </a:r>
            <a:endParaRPr lang="nl-NL" sz="1600" b="1" dirty="0">
              <a:latin typeface="Verdana" pitchFamily="34" charset="0"/>
              <a:ea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Stramproy\PpointGereed\PietVerdonk(crimialiteit).JPG"/>
          <p:cNvPicPr>
            <a:picLocks noChangeAspect="1" noChangeArrowheads="1"/>
          </p:cNvPicPr>
          <p:nvPr/>
        </p:nvPicPr>
        <p:blipFill>
          <a:blip r:embed="rId2" cstate="print"/>
          <a:srcRect/>
          <a:stretch>
            <a:fillRect/>
          </a:stretch>
        </p:blipFill>
        <p:spPr bwMode="auto">
          <a:xfrm>
            <a:off x="2051720" y="332656"/>
            <a:ext cx="4464496" cy="63196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Stramproy\PpointGereed\MariekeVnk1966.JPG"/>
          <p:cNvPicPr>
            <a:picLocks noChangeAspect="1" noChangeArrowheads="1"/>
          </p:cNvPicPr>
          <p:nvPr/>
        </p:nvPicPr>
        <p:blipFill>
          <a:blip r:embed="rId2" cstate="print"/>
          <a:srcRect/>
          <a:stretch>
            <a:fillRect/>
          </a:stretch>
        </p:blipFill>
        <p:spPr bwMode="auto">
          <a:xfrm>
            <a:off x="1187624" y="980728"/>
            <a:ext cx="3824081" cy="4037519"/>
          </a:xfrm>
          <a:prstGeom prst="rect">
            <a:avLst/>
          </a:prstGeom>
          <a:noFill/>
        </p:spPr>
      </p:pic>
      <p:sp>
        <p:nvSpPr>
          <p:cNvPr id="3" name="Ovaal 2"/>
          <p:cNvSpPr/>
          <p:nvPr/>
        </p:nvSpPr>
        <p:spPr>
          <a:xfrm>
            <a:off x="6228184" y="1628800"/>
            <a:ext cx="2160240"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Mariek A. </a:t>
            </a:r>
            <a:br>
              <a:rPr lang="nl-NL" dirty="0" smtClean="0"/>
            </a:br>
            <a:r>
              <a:rPr lang="nl-NL" dirty="0" smtClean="0"/>
              <a:t>Verdonk   geb. 1966</a:t>
            </a:r>
            <a:br>
              <a:rPr lang="nl-NL" dirty="0" smtClean="0"/>
            </a:br>
            <a:r>
              <a:rPr lang="nl-NL" dirty="0" smtClean="0"/>
              <a:t/>
            </a:r>
            <a:br>
              <a:rPr lang="nl-NL" dirty="0" smtClean="0"/>
            </a:br>
            <a:r>
              <a:rPr lang="nl-NL" sz="1200" dirty="0" smtClean="0"/>
              <a:t>Bron. Dagblad</a:t>
            </a:r>
            <a:endParaRPr lang="nl-NL"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Stramproy\PpointGereed\JosannaVnk1982met Partn.JPG"/>
          <p:cNvPicPr>
            <a:picLocks noChangeAspect="1" noChangeArrowheads="1"/>
          </p:cNvPicPr>
          <p:nvPr/>
        </p:nvPicPr>
        <p:blipFill>
          <a:blip r:embed="rId2" cstate="print"/>
          <a:srcRect/>
          <a:stretch>
            <a:fillRect/>
          </a:stretch>
        </p:blipFill>
        <p:spPr bwMode="auto">
          <a:xfrm>
            <a:off x="971600" y="548680"/>
            <a:ext cx="4608512" cy="5913188"/>
          </a:xfrm>
          <a:prstGeom prst="rect">
            <a:avLst/>
          </a:prstGeom>
          <a:noFill/>
        </p:spPr>
      </p:pic>
      <p:sp>
        <p:nvSpPr>
          <p:cNvPr id="3" name="Afgeschuind hoek zelfde zijde rechthoek 2"/>
          <p:cNvSpPr/>
          <p:nvPr/>
        </p:nvSpPr>
        <p:spPr>
          <a:xfrm>
            <a:off x="6516216" y="1052736"/>
            <a:ext cx="2016224" cy="3096344"/>
          </a:xfrm>
          <a:prstGeom prst="snip2SameRect">
            <a:avLst>
              <a:gd name="adj1" fmla="val 1666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Josanna Verdonk  (33) en</a:t>
            </a:r>
            <a:br>
              <a:rPr lang="nl-NL" dirty="0" smtClean="0"/>
            </a:br>
            <a:r>
              <a:rPr lang="nl-NL" dirty="0" smtClean="0"/>
              <a:t>Wouter van de Ridder (40)</a:t>
            </a:r>
          </a:p>
          <a:p>
            <a:pPr algn="ctr"/>
            <a:r>
              <a:rPr lang="nl-NL" dirty="0" smtClean="0"/>
              <a:t>Amstelveen</a:t>
            </a:r>
          </a:p>
          <a:p>
            <a:pPr algn="ctr"/>
            <a:endParaRPr lang="nl-NL" dirty="0" smtClean="0"/>
          </a:p>
          <a:p>
            <a:pPr algn="ctr"/>
            <a:endParaRPr lang="nl-NL" dirty="0" smtClean="0"/>
          </a:p>
          <a:p>
            <a:pPr algn="ctr"/>
            <a:r>
              <a:rPr lang="nl-NL" sz="1200" dirty="0" smtClean="0"/>
              <a:t>Bron. Bijlage A.D. 21-12-2016</a:t>
            </a:r>
            <a:endParaRPr lang="nl-NL"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Stramproy\PpointGereed\Wimonze penm.JPG"/>
          <p:cNvPicPr>
            <a:picLocks noChangeAspect="1" noChangeArrowheads="1"/>
          </p:cNvPicPr>
          <p:nvPr/>
        </p:nvPicPr>
        <p:blipFill>
          <a:blip r:embed="rId2" cstate="print"/>
          <a:srcRect/>
          <a:stretch>
            <a:fillRect/>
          </a:stretch>
        </p:blipFill>
        <p:spPr bwMode="auto">
          <a:xfrm>
            <a:off x="2230500" y="476672"/>
            <a:ext cx="4173003" cy="616225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Stramproy\PpointGereed\GebTweeling.JPG"/>
          <p:cNvPicPr>
            <a:picLocks noChangeAspect="1" noChangeArrowheads="1"/>
          </p:cNvPicPr>
          <p:nvPr/>
        </p:nvPicPr>
        <p:blipFill>
          <a:blip r:embed="rId2" cstate="print"/>
          <a:srcRect/>
          <a:stretch>
            <a:fillRect/>
          </a:stretch>
        </p:blipFill>
        <p:spPr bwMode="auto">
          <a:xfrm>
            <a:off x="971600" y="2348880"/>
            <a:ext cx="7124700" cy="1190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Stramproy\Alsnog\ProfIrma Vnck-de Leeuw.jpg"/>
          <p:cNvPicPr>
            <a:picLocks noChangeAspect="1" noChangeArrowheads="1"/>
          </p:cNvPicPr>
          <p:nvPr/>
        </p:nvPicPr>
        <p:blipFill>
          <a:blip r:embed="rId2" cstate="print"/>
          <a:srcRect/>
          <a:stretch>
            <a:fillRect/>
          </a:stretch>
        </p:blipFill>
        <p:spPr bwMode="auto">
          <a:xfrm>
            <a:off x="1763688" y="764704"/>
            <a:ext cx="3409950" cy="4676775"/>
          </a:xfrm>
          <a:prstGeom prst="rect">
            <a:avLst/>
          </a:prstGeom>
          <a:noFill/>
        </p:spPr>
      </p:pic>
      <p:sp>
        <p:nvSpPr>
          <p:cNvPr id="3" name="Ovaal 2"/>
          <p:cNvSpPr/>
          <p:nvPr/>
        </p:nvSpPr>
        <p:spPr>
          <a:xfrm>
            <a:off x="5508104" y="1340768"/>
            <a:ext cx="3456384"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mj-lt"/>
              </a:rPr>
              <a:t>Prof. dr. Irma M. Verdonck–de Leeuw </a:t>
            </a:r>
            <a:br>
              <a:rPr lang="nl-NL" sz="1400" dirty="0" smtClean="0">
                <a:latin typeface="+mj-lt"/>
              </a:rPr>
            </a:br>
            <a:r>
              <a:rPr lang="nl-NL" sz="1400" dirty="0" smtClean="0">
                <a:latin typeface="+mj-lt"/>
              </a:rPr>
              <a:t>Hoogleraar  “Psychosociale oncologie”, psycholoog, logopedist, taalkundige</a:t>
            </a:r>
            <a:endParaRPr lang="nl-NL" sz="1400" dirty="0">
              <a:latin typeface="+mj-lt"/>
            </a:endParaRPr>
          </a:p>
        </p:txBody>
      </p:sp>
      <p:sp>
        <p:nvSpPr>
          <p:cNvPr id="4" name="Rechthoek 3"/>
          <p:cNvSpPr/>
          <p:nvPr/>
        </p:nvSpPr>
        <p:spPr>
          <a:xfrm>
            <a:off x="5796136" y="4293096"/>
            <a:ext cx="27363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Voor meer informatie</a:t>
            </a:r>
            <a:br>
              <a:rPr lang="nl-NL" sz="1400" dirty="0" smtClean="0"/>
            </a:br>
            <a:r>
              <a:rPr lang="nl-NL" sz="1400" dirty="0" smtClean="0"/>
              <a:t>Zie fotopagina van</a:t>
            </a:r>
          </a:p>
          <a:p>
            <a:pPr algn="ctr"/>
            <a:r>
              <a:rPr lang="nl-NL" sz="1400" dirty="0" smtClean="0"/>
              <a:t>Verdonck Stramproy</a:t>
            </a:r>
            <a:r>
              <a:rPr lang="nl-NL" dirty="0" smtClean="0"/>
              <a:t/>
            </a:r>
            <a:br>
              <a:rPr lang="nl-NL" dirty="0" smtClean="0"/>
            </a:b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Stramproy\PpointGereed\OvlJohannaVnck1989.JPG"/>
          <p:cNvPicPr>
            <a:picLocks noChangeAspect="1" noChangeArrowheads="1"/>
          </p:cNvPicPr>
          <p:nvPr/>
        </p:nvPicPr>
        <p:blipFill>
          <a:blip r:embed="rId2" cstate="print"/>
          <a:srcRect/>
          <a:stretch>
            <a:fillRect/>
          </a:stretch>
        </p:blipFill>
        <p:spPr bwMode="auto">
          <a:xfrm>
            <a:off x="1475656" y="908720"/>
            <a:ext cx="5394473" cy="459782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Stramproy\PpointGereed\OvlHendrikVerdonck1916.JPG"/>
          <p:cNvPicPr>
            <a:picLocks noChangeAspect="1" noChangeArrowheads="1"/>
          </p:cNvPicPr>
          <p:nvPr/>
        </p:nvPicPr>
        <p:blipFill>
          <a:blip r:embed="rId2" cstate="print"/>
          <a:srcRect/>
          <a:stretch>
            <a:fillRect/>
          </a:stretch>
        </p:blipFill>
        <p:spPr bwMode="auto">
          <a:xfrm>
            <a:off x="2699792" y="620688"/>
            <a:ext cx="3385518" cy="561283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Stramproy\PpointGereed\Popp-VnckArRbRdam.JPG"/>
          <p:cNvPicPr>
            <a:picLocks noChangeAspect="1" noChangeArrowheads="1"/>
          </p:cNvPicPr>
          <p:nvPr/>
        </p:nvPicPr>
        <p:blipFill>
          <a:blip r:embed="rId2" cstate="print"/>
          <a:srcRect/>
          <a:stretch>
            <a:fillRect/>
          </a:stretch>
        </p:blipFill>
        <p:spPr bwMode="auto">
          <a:xfrm>
            <a:off x="2051720" y="260648"/>
            <a:ext cx="5041319" cy="63821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Stramproy\PpointGereed\TrJVnckChKusters1971.JPG"/>
          <p:cNvPicPr>
            <a:picLocks noChangeAspect="1" noChangeArrowheads="1"/>
          </p:cNvPicPr>
          <p:nvPr/>
        </p:nvPicPr>
        <p:blipFill>
          <a:blip r:embed="rId2" cstate="print"/>
          <a:srcRect/>
          <a:stretch>
            <a:fillRect/>
          </a:stretch>
        </p:blipFill>
        <p:spPr bwMode="auto">
          <a:xfrm>
            <a:off x="2267744" y="548680"/>
            <a:ext cx="4248472" cy="574867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Stramproy\PpointGereed\WapenGemStramproy.jpg"/>
          <p:cNvPicPr>
            <a:picLocks noChangeAspect="1" noChangeArrowheads="1"/>
          </p:cNvPicPr>
          <p:nvPr/>
        </p:nvPicPr>
        <p:blipFill>
          <a:blip r:embed="rId2" cstate="print"/>
          <a:srcRect/>
          <a:stretch>
            <a:fillRect/>
          </a:stretch>
        </p:blipFill>
        <p:spPr bwMode="auto">
          <a:xfrm>
            <a:off x="2339752" y="1124744"/>
            <a:ext cx="4230613" cy="489962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Stramproy\PpointGereed\TrMarvWallingaHVnck.JPG"/>
          <p:cNvPicPr>
            <a:picLocks noChangeAspect="1" noChangeArrowheads="1"/>
          </p:cNvPicPr>
          <p:nvPr/>
        </p:nvPicPr>
        <p:blipFill>
          <a:blip r:embed="rId2" cstate="print"/>
          <a:srcRect/>
          <a:stretch>
            <a:fillRect/>
          </a:stretch>
        </p:blipFill>
        <p:spPr bwMode="auto">
          <a:xfrm>
            <a:off x="2411760" y="312737"/>
            <a:ext cx="4248472" cy="616345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Nieuwe Gebruiker\Pictures\Genealogie\AlleGenealogieën\Stramproy\PpointGereed\25jrGetrVerdvBeek.JPG"/>
          <p:cNvPicPr>
            <a:picLocks noChangeAspect="1" noChangeArrowheads="1"/>
          </p:cNvPicPr>
          <p:nvPr/>
        </p:nvPicPr>
        <p:blipFill>
          <a:blip r:embed="rId2" cstate="print"/>
          <a:srcRect/>
          <a:stretch>
            <a:fillRect/>
          </a:stretch>
        </p:blipFill>
        <p:spPr bwMode="auto">
          <a:xfrm>
            <a:off x="2627784" y="1700808"/>
            <a:ext cx="4398502" cy="34080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Stramproy\PpointGereed\25jrGetrVnckHeinen1969.jpg"/>
          <p:cNvPicPr>
            <a:picLocks noChangeAspect="1" noChangeArrowheads="1"/>
          </p:cNvPicPr>
          <p:nvPr/>
        </p:nvPicPr>
        <p:blipFill>
          <a:blip r:embed="rId2" cstate="print"/>
          <a:srcRect/>
          <a:stretch>
            <a:fillRect/>
          </a:stretch>
        </p:blipFill>
        <p:spPr bwMode="auto">
          <a:xfrm>
            <a:off x="251520" y="476672"/>
            <a:ext cx="7786945" cy="5755568"/>
          </a:xfrm>
          <a:prstGeom prst="rect">
            <a:avLst/>
          </a:prstGeom>
          <a:noFill/>
        </p:spPr>
      </p:pic>
      <p:pic>
        <p:nvPicPr>
          <p:cNvPr id="15363" name="Picture 3" descr="C:\Users\Nieuwe Gebruiker\Pictures\Genealogie\AlleGenealogieën\Stramproy\PpointGereed\DankBel25jrHuwVnckHeinen.JPG"/>
          <p:cNvPicPr>
            <a:picLocks noChangeAspect="1" noChangeArrowheads="1"/>
          </p:cNvPicPr>
          <p:nvPr/>
        </p:nvPicPr>
        <p:blipFill>
          <a:blip r:embed="rId3" cstate="print"/>
          <a:srcRect/>
          <a:stretch>
            <a:fillRect/>
          </a:stretch>
        </p:blipFill>
        <p:spPr bwMode="auto">
          <a:xfrm>
            <a:off x="5148064" y="3645024"/>
            <a:ext cx="3612076" cy="28083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Nieuwe Gebruiker\Pictures\Genealogie\AlleGenealogieën\Stramproy\PpointGereed\Dankb40jrHuwVnckHeilig.JPG"/>
          <p:cNvPicPr>
            <a:picLocks noChangeAspect="1" noChangeArrowheads="1"/>
          </p:cNvPicPr>
          <p:nvPr/>
        </p:nvPicPr>
        <p:blipFill>
          <a:blip r:embed="rId2" cstate="print"/>
          <a:srcRect/>
          <a:stretch>
            <a:fillRect/>
          </a:stretch>
        </p:blipFill>
        <p:spPr bwMode="auto">
          <a:xfrm>
            <a:off x="395536" y="1412776"/>
            <a:ext cx="8201026" cy="31718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Stramproy\PpointGereed\GebStanVnck1974.JPG"/>
          <p:cNvPicPr>
            <a:picLocks noChangeAspect="1" noChangeArrowheads="1"/>
          </p:cNvPicPr>
          <p:nvPr/>
        </p:nvPicPr>
        <p:blipFill>
          <a:blip r:embed="rId2" cstate="print"/>
          <a:srcRect/>
          <a:stretch>
            <a:fillRect/>
          </a:stretch>
        </p:blipFill>
        <p:spPr bwMode="auto">
          <a:xfrm>
            <a:off x="1475656" y="849427"/>
            <a:ext cx="5976664" cy="520303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Stramproy\PpointGereed\OlMartHubWdrMCJanssen.JPG"/>
          <p:cNvPicPr>
            <a:picLocks noChangeAspect="1" noChangeArrowheads="1"/>
          </p:cNvPicPr>
          <p:nvPr/>
        </p:nvPicPr>
        <p:blipFill>
          <a:blip r:embed="rId2" cstate="print"/>
          <a:srcRect/>
          <a:stretch>
            <a:fillRect/>
          </a:stretch>
        </p:blipFill>
        <p:spPr bwMode="auto">
          <a:xfrm>
            <a:off x="2771800" y="250068"/>
            <a:ext cx="3672408" cy="637676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ieuwe Gebruiker\Pictures\Genealogie\AlleGenealogieën\Stramproy\PpointGereed\OvrlMariaChJanssenEgMHVnck.JPG"/>
          <p:cNvPicPr>
            <a:picLocks noChangeAspect="1" noChangeArrowheads="1"/>
          </p:cNvPicPr>
          <p:nvPr/>
        </p:nvPicPr>
        <p:blipFill>
          <a:blip r:embed="rId2" cstate="print"/>
          <a:srcRect/>
          <a:stretch>
            <a:fillRect/>
          </a:stretch>
        </p:blipFill>
        <p:spPr bwMode="auto">
          <a:xfrm>
            <a:off x="683568" y="332656"/>
            <a:ext cx="4322413" cy="6192688"/>
          </a:xfrm>
          <a:prstGeom prst="rect">
            <a:avLst/>
          </a:prstGeom>
          <a:noFill/>
        </p:spPr>
      </p:pic>
      <p:pic>
        <p:nvPicPr>
          <p:cNvPr id="5" name="Picture 2" descr="C:\Users\Nieuwe Gebruiker\Pictures\Genealogie\AlleGenealogieën\Stramproy\PpointGereed\DankBOvlOlMHVnck.BMP"/>
          <p:cNvPicPr>
            <a:picLocks noChangeAspect="1" noChangeArrowheads="1"/>
          </p:cNvPicPr>
          <p:nvPr/>
        </p:nvPicPr>
        <p:blipFill>
          <a:blip r:embed="rId3" cstate="print"/>
          <a:srcRect/>
          <a:stretch>
            <a:fillRect/>
          </a:stretch>
        </p:blipFill>
        <p:spPr bwMode="auto">
          <a:xfrm>
            <a:off x="5148064" y="404664"/>
            <a:ext cx="3672408" cy="59766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Stramproy\PpointGereed\OvlMargMarvLoonVnk.JPG"/>
          <p:cNvPicPr>
            <a:picLocks noChangeAspect="1" noChangeArrowheads="1"/>
          </p:cNvPicPr>
          <p:nvPr/>
        </p:nvPicPr>
        <p:blipFill>
          <a:blip r:embed="rId2" cstate="print"/>
          <a:srcRect/>
          <a:stretch>
            <a:fillRect/>
          </a:stretch>
        </p:blipFill>
        <p:spPr bwMode="auto">
          <a:xfrm>
            <a:off x="1619672" y="332656"/>
            <a:ext cx="5688632" cy="613911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Nieuwe Gebruiker\Pictures\Genealogie\AlleGenealogieën\Stramproy\PpointGereed\OvlPietVnckWrElLinsen1983.JPG"/>
          <p:cNvPicPr>
            <a:picLocks noChangeAspect="1" noChangeArrowheads="1"/>
          </p:cNvPicPr>
          <p:nvPr/>
        </p:nvPicPr>
        <p:blipFill>
          <a:blip r:embed="rId2" cstate="print"/>
          <a:srcRect/>
          <a:stretch>
            <a:fillRect/>
          </a:stretch>
        </p:blipFill>
        <p:spPr bwMode="auto">
          <a:xfrm>
            <a:off x="2267744" y="332656"/>
            <a:ext cx="4290839" cy="627692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Stramproy\PpointGereed\OvlJefVnckEgtLSchrijvers.JPG"/>
          <p:cNvPicPr>
            <a:picLocks noChangeAspect="1" noChangeArrowheads="1"/>
          </p:cNvPicPr>
          <p:nvPr/>
        </p:nvPicPr>
        <p:blipFill>
          <a:blip r:embed="rId2" cstate="print"/>
          <a:srcRect/>
          <a:stretch>
            <a:fillRect/>
          </a:stretch>
        </p:blipFill>
        <p:spPr bwMode="auto">
          <a:xfrm>
            <a:off x="2051720" y="404664"/>
            <a:ext cx="4581525" cy="59245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Stramproy\PpointGereed\Portret Henk Verdonk.jpg"/>
          <p:cNvPicPr>
            <a:picLocks noChangeAspect="1" noChangeArrowheads="1"/>
          </p:cNvPicPr>
          <p:nvPr/>
        </p:nvPicPr>
        <p:blipFill>
          <a:blip r:embed="rId2" cstate="print"/>
          <a:srcRect/>
          <a:stretch>
            <a:fillRect/>
          </a:stretch>
        </p:blipFill>
        <p:spPr bwMode="auto">
          <a:xfrm>
            <a:off x="1835696" y="404664"/>
            <a:ext cx="3972694" cy="5975946"/>
          </a:xfrm>
          <a:prstGeom prst="rect">
            <a:avLst/>
          </a:prstGeom>
          <a:noFill/>
        </p:spPr>
      </p:pic>
      <p:sp>
        <p:nvSpPr>
          <p:cNvPr id="3" name="Ovaal 2"/>
          <p:cNvSpPr/>
          <p:nvPr/>
        </p:nvSpPr>
        <p:spPr>
          <a:xfrm>
            <a:off x="6228184" y="3861048"/>
            <a:ext cx="2664296"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Hendrik Verdonk</a:t>
            </a:r>
            <a:br>
              <a:rPr lang="nl-NL" dirty="0" smtClean="0"/>
            </a:br>
            <a:r>
              <a:rPr lang="nl-NL" dirty="0" smtClean="0"/>
              <a:t>1944-2011 was de eerste onderzoeker van deze genealogie</a:t>
            </a:r>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euwe Gebruiker\Pictures\Genealogie\AlleGenealogieën\Stramproy\PpointGereed\OtrVerstVerdnck1943.JPG"/>
          <p:cNvPicPr>
            <a:picLocks noChangeAspect="1" noChangeArrowheads="1"/>
          </p:cNvPicPr>
          <p:nvPr/>
        </p:nvPicPr>
        <p:blipFill>
          <a:blip r:embed="rId2" cstate="print"/>
          <a:srcRect/>
          <a:stretch>
            <a:fillRect/>
          </a:stretch>
        </p:blipFill>
        <p:spPr bwMode="auto">
          <a:xfrm>
            <a:off x="2483768" y="1700808"/>
            <a:ext cx="3849582" cy="33843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Stramproy\PpointGereed\OvlMathJphVnckEgtJAMVerstegen.JPG"/>
          <p:cNvPicPr>
            <a:picLocks noChangeAspect="1" noChangeArrowheads="1"/>
          </p:cNvPicPr>
          <p:nvPr/>
        </p:nvPicPr>
        <p:blipFill>
          <a:blip r:embed="rId2" cstate="print"/>
          <a:srcRect/>
          <a:stretch>
            <a:fillRect/>
          </a:stretch>
        </p:blipFill>
        <p:spPr bwMode="auto">
          <a:xfrm>
            <a:off x="1979712" y="332656"/>
            <a:ext cx="5305425" cy="61531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euwe Gebruiker\Pictures\Genealogie\AlleGenealogieën\Stramproy\PpointGereed\OlHenrPetrVnckEchtgPJTiggel1974.jpg"/>
          <p:cNvPicPr>
            <a:picLocks noChangeAspect="1" noChangeArrowheads="1"/>
          </p:cNvPicPr>
          <p:nvPr/>
        </p:nvPicPr>
        <p:blipFill>
          <a:blip r:embed="rId2" cstate="print"/>
          <a:srcRect/>
          <a:stretch>
            <a:fillRect/>
          </a:stretch>
        </p:blipFill>
        <p:spPr bwMode="auto">
          <a:xfrm>
            <a:off x="2411760" y="908720"/>
            <a:ext cx="4302572" cy="536454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ieuwe Gebruiker\Pictures\Genealogie\AlleGenealogieën\Stramproy\PpointGereed\OvlMEGubbelsWdwHCVncl.JPG"/>
          <p:cNvPicPr>
            <a:picLocks noChangeAspect="1" noChangeArrowheads="1"/>
          </p:cNvPicPr>
          <p:nvPr/>
        </p:nvPicPr>
        <p:blipFill>
          <a:blip r:embed="rId2" cstate="print"/>
          <a:srcRect/>
          <a:stretch>
            <a:fillRect/>
          </a:stretch>
        </p:blipFill>
        <p:spPr bwMode="auto">
          <a:xfrm>
            <a:off x="899592" y="260648"/>
            <a:ext cx="3096344" cy="6283757"/>
          </a:xfrm>
          <a:prstGeom prst="rect">
            <a:avLst/>
          </a:prstGeom>
          <a:noFill/>
        </p:spPr>
      </p:pic>
      <p:pic>
        <p:nvPicPr>
          <p:cNvPr id="3" name="Picture 2" descr="C:\Users\Nieuwe Gebruiker\Pictures\Genealogie\AlleGenealogieën\Stramproy\PpointGereed\OvlHendrCorVnckEgtGubb.JPG"/>
          <p:cNvPicPr>
            <a:picLocks noChangeAspect="1" noChangeArrowheads="1"/>
          </p:cNvPicPr>
          <p:nvPr/>
        </p:nvPicPr>
        <p:blipFill>
          <a:blip r:embed="rId3" cstate="print"/>
          <a:srcRect/>
          <a:stretch>
            <a:fillRect/>
          </a:stretch>
        </p:blipFill>
        <p:spPr bwMode="auto">
          <a:xfrm>
            <a:off x="4932040" y="332656"/>
            <a:ext cx="3096344" cy="622703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euwe Gebruiker\Pictures\Genealogie\AlleGenealogieën\Stramproy\PpointGereed\OvlHelJakPungsEgJHVnck1984.JPG"/>
          <p:cNvPicPr>
            <a:picLocks noChangeAspect="1" noChangeArrowheads="1"/>
          </p:cNvPicPr>
          <p:nvPr/>
        </p:nvPicPr>
        <p:blipFill>
          <a:blip r:embed="rId2" cstate="print"/>
          <a:srcRect/>
          <a:stretch>
            <a:fillRect/>
          </a:stretch>
        </p:blipFill>
        <p:spPr bwMode="auto">
          <a:xfrm>
            <a:off x="683568" y="404663"/>
            <a:ext cx="3240360" cy="6216691"/>
          </a:xfrm>
          <a:prstGeom prst="rect">
            <a:avLst/>
          </a:prstGeom>
          <a:noFill/>
        </p:spPr>
      </p:pic>
      <p:pic>
        <p:nvPicPr>
          <p:cNvPr id="3" name="Picture 3" descr="C:\Users\Nieuwe Gebruiker\Pictures\Genealogie\AlleGenealogieën\Stramproy\PpointGereed\OlJohHunVnckWdrPungs.JPG"/>
          <p:cNvPicPr>
            <a:picLocks noChangeAspect="1" noChangeArrowheads="1"/>
          </p:cNvPicPr>
          <p:nvPr/>
        </p:nvPicPr>
        <p:blipFill>
          <a:blip r:embed="rId3" cstate="print"/>
          <a:srcRect/>
          <a:stretch>
            <a:fillRect/>
          </a:stretch>
        </p:blipFill>
        <p:spPr bwMode="auto">
          <a:xfrm>
            <a:off x="4860032" y="332656"/>
            <a:ext cx="3239716" cy="621513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Stramproy\PpointGereed\OlGerdaStevensWewvanHermanVnck1995.jpg"/>
          <p:cNvPicPr>
            <a:picLocks noChangeAspect="1" noChangeArrowheads="1"/>
          </p:cNvPicPr>
          <p:nvPr/>
        </p:nvPicPr>
        <p:blipFill>
          <a:blip r:embed="rId2" cstate="print"/>
          <a:srcRect/>
          <a:stretch>
            <a:fillRect/>
          </a:stretch>
        </p:blipFill>
        <p:spPr bwMode="auto">
          <a:xfrm>
            <a:off x="539552" y="404664"/>
            <a:ext cx="4168097" cy="5904657"/>
          </a:xfrm>
          <a:prstGeom prst="rect">
            <a:avLst/>
          </a:prstGeom>
          <a:noFill/>
        </p:spPr>
      </p:pic>
      <p:pic>
        <p:nvPicPr>
          <p:cNvPr id="3" name="Picture 3" descr="C:\Users\Nieuwe Gebruiker\Pictures\Genealogie\AlleGenealogieën\Stramproy\PpointGereed\OlHermJohVnckEgtvGTStevens.JPG"/>
          <p:cNvPicPr>
            <a:picLocks noChangeAspect="1" noChangeArrowheads="1"/>
          </p:cNvPicPr>
          <p:nvPr/>
        </p:nvPicPr>
        <p:blipFill>
          <a:blip r:embed="rId3" cstate="print"/>
          <a:srcRect/>
          <a:stretch>
            <a:fillRect/>
          </a:stretch>
        </p:blipFill>
        <p:spPr bwMode="auto">
          <a:xfrm>
            <a:off x="5004048" y="404664"/>
            <a:ext cx="2880320" cy="602967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Stramproy\PpointGereed\OvlWilhVnckWrvCAWP.JPG"/>
          <p:cNvPicPr>
            <a:picLocks noChangeAspect="1" noChangeArrowheads="1"/>
          </p:cNvPicPr>
          <p:nvPr/>
        </p:nvPicPr>
        <p:blipFill>
          <a:blip r:embed="rId2" cstate="print"/>
          <a:srcRect/>
          <a:stretch>
            <a:fillRect/>
          </a:stretch>
        </p:blipFill>
        <p:spPr bwMode="auto">
          <a:xfrm>
            <a:off x="1475656" y="332656"/>
            <a:ext cx="2880320" cy="6162675"/>
          </a:xfrm>
          <a:prstGeom prst="rect">
            <a:avLst/>
          </a:prstGeom>
          <a:noFill/>
        </p:spPr>
      </p:pic>
      <p:pic>
        <p:nvPicPr>
          <p:cNvPr id="4" name="Picture 2" descr="C:\Users\Nieuwe Gebruiker\Pictures\Genealogie\AlleGenealogieën\Stramproy\PpointGereed\OvlCarAntWilhPeeters1948.JPG"/>
          <p:cNvPicPr>
            <a:picLocks noChangeAspect="1" noChangeArrowheads="1"/>
          </p:cNvPicPr>
          <p:nvPr/>
        </p:nvPicPr>
        <p:blipFill>
          <a:blip r:embed="rId3" cstate="print"/>
          <a:srcRect/>
          <a:stretch>
            <a:fillRect/>
          </a:stretch>
        </p:blipFill>
        <p:spPr bwMode="auto">
          <a:xfrm>
            <a:off x="5220072" y="332656"/>
            <a:ext cx="2515724" cy="609158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Users\Nieuwe Gebruiker\Pictures\Genealogie\AlleGenealogieën\Stramproy\PpointGereed\OvlAlexanderVnck22jr.JPG"/>
          <p:cNvPicPr>
            <a:picLocks noChangeAspect="1" noChangeArrowheads="1"/>
          </p:cNvPicPr>
          <p:nvPr/>
        </p:nvPicPr>
        <p:blipFill>
          <a:blip r:embed="rId2" cstate="print"/>
          <a:srcRect/>
          <a:stretch>
            <a:fillRect/>
          </a:stretch>
        </p:blipFill>
        <p:spPr bwMode="auto">
          <a:xfrm>
            <a:off x="2123728" y="260648"/>
            <a:ext cx="4464496" cy="61341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Stramproy\PpointGereed\MargrVnck1990.JPG"/>
          <p:cNvPicPr>
            <a:picLocks noChangeAspect="1" noChangeArrowheads="1"/>
          </p:cNvPicPr>
          <p:nvPr/>
        </p:nvPicPr>
        <p:blipFill>
          <a:blip r:embed="rId2" cstate="print"/>
          <a:srcRect/>
          <a:stretch>
            <a:fillRect/>
          </a:stretch>
        </p:blipFill>
        <p:spPr bwMode="auto">
          <a:xfrm>
            <a:off x="2411760" y="404664"/>
            <a:ext cx="4085640" cy="616530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Stramproy\PpointGereed\OvlJaakvDyckEgElisaVnck.JPG"/>
          <p:cNvPicPr>
            <a:picLocks noChangeAspect="1" noChangeArrowheads="1"/>
          </p:cNvPicPr>
          <p:nvPr/>
        </p:nvPicPr>
        <p:blipFill>
          <a:blip r:embed="rId2" cstate="print"/>
          <a:srcRect/>
          <a:stretch>
            <a:fillRect/>
          </a:stretch>
        </p:blipFill>
        <p:spPr bwMode="auto">
          <a:xfrm>
            <a:off x="1907704" y="260648"/>
            <a:ext cx="5184576" cy="63611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Stramproy\PpointGereed\ZaalvanLoon.jpg"/>
          <p:cNvPicPr>
            <a:picLocks noChangeAspect="1" noChangeArrowheads="1"/>
          </p:cNvPicPr>
          <p:nvPr/>
        </p:nvPicPr>
        <p:blipFill>
          <a:blip r:embed="rId2" cstate="print"/>
          <a:srcRect/>
          <a:stretch>
            <a:fillRect/>
          </a:stretch>
        </p:blipFill>
        <p:spPr bwMode="auto">
          <a:xfrm>
            <a:off x="827584" y="836712"/>
            <a:ext cx="7486688" cy="496855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Stramproy\PpointGereed\OvlMadelKortlevenwdvHEVnck.JPG"/>
          <p:cNvPicPr>
            <a:picLocks noChangeAspect="1" noChangeArrowheads="1"/>
          </p:cNvPicPr>
          <p:nvPr/>
        </p:nvPicPr>
        <p:blipFill>
          <a:blip r:embed="rId2" cstate="print"/>
          <a:srcRect/>
          <a:stretch>
            <a:fillRect/>
          </a:stretch>
        </p:blipFill>
        <p:spPr bwMode="auto">
          <a:xfrm>
            <a:off x="1547664" y="620688"/>
            <a:ext cx="5966942" cy="57555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Stramproy\PpointGereed\OvlMariskaVOelEgtvPaulVnk.JPG"/>
          <p:cNvPicPr>
            <a:picLocks noChangeAspect="1" noChangeArrowheads="1"/>
          </p:cNvPicPr>
          <p:nvPr/>
        </p:nvPicPr>
        <p:blipFill>
          <a:blip r:embed="rId2" cstate="print"/>
          <a:srcRect/>
          <a:stretch>
            <a:fillRect/>
          </a:stretch>
        </p:blipFill>
        <p:spPr bwMode="auto">
          <a:xfrm>
            <a:off x="2195736" y="476672"/>
            <a:ext cx="4752528" cy="612602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Stramproy\PpointGereed\FrankHvHFam.jpg"/>
          <p:cNvPicPr>
            <a:picLocks noChangeAspect="1" noChangeArrowheads="1"/>
          </p:cNvPicPr>
          <p:nvPr/>
        </p:nvPicPr>
        <p:blipFill>
          <a:blip r:embed="rId2" cstate="print"/>
          <a:srcRect/>
          <a:stretch>
            <a:fillRect/>
          </a:stretch>
        </p:blipFill>
        <p:spPr bwMode="auto">
          <a:xfrm>
            <a:off x="1979712" y="188640"/>
            <a:ext cx="4968552" cy="645017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Stramproy\PpointGereed\JohMarWenVerstappen1991.jpg"/>
          <p:cNvPicPr>
            <a:picLocks noChangeAspect="1" noChangeArrowheads="1"/>
          </p:cNvPicPr>
          <p:nvPr/>
        </p:nvPicPr>
        <p:blipFill>
          <a:blip r:embed="rId2" cstate="print"/>
          <a:srcRect/>
          <a:stretch>
            <a:fillRect/>
          </a:stretch>
        </p:blipFill>
        <p:spPr bwMode="auto">
          <a:xfrm>
            <a:off x="2627784" y="980728"/>
            <a:ext cx="4615396" cy="472839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Stramproy\PpointGereed\Ge rtrVnck&amp;HendrkLejen.jpg"/>
          <p:cNvPicPr>
            <a:picLocks noChangeAspect="1" noChangeArrowheads="1"/>
          </p:cNvPicPr>
          <p:nvPr/>
        </p:nvPicPr>
        <p:blipFill>
          <a:blip r:embed="rId2" cstate="print"/>
          <a:srcRect/>
          <a:stretch>
            <a:fillRect/>
          </a:stretch>
        </p:blipFill>
        <p:spPr bwMode="auto">
          <a:xfrm>
            <a:off x="1043608" y="401638"/>
            <a:ext cx="7200800" cy="590768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Stramproy\PpointGereed\MariHVnckJanMStevensenFamSt.jpg"/>
          <p:cNvPicPr>
            <a:picLocks noChangeAspect="1" noChangeArrowheads="1"/>
          </p:cNvPicPr>
          <p:nvPr/>
        </p:nvPicPr>
        <p:blipFill>
          <a:blip r:embed="rId2" cstate="print"/>
          <a:srcRect/>
          <a:stretch>
            <a:fillRect/>
          </a:stretch>
        </p:blipFill>
        <p:spPr bwMode="auto">
          <a:xfrm>
            <a:off x="1691680" y="556458"/>
            <a:ext cx="5760640" cy="568286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Stramproy\PpointGereed\JohannaVnkHubJCox.jpg"/>
          <p:cNvPicPr>
            <a:picLocks noChangeAspect="1" noChangeArrowheads="1"/>
          </p:cNvPicPr>
          <p:nvPr/>
        </p:nvPicPr>
        <p:blipFill>
          <a:blip r:embed="rId2" cstate="print"/>
          <a:srcRect/>
          <a:stretch>
            <a:fillRect/>
          </a:stretch>
        </p:blipFill>
        <p:spPr bwMode="auto">
          <a:xfrm>
            <a:off x="2051720" y="238821"/>
            <a:ext cx="5040560" cy="632129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Stramproy\PpointGereed\MariaVnckCornJacobs.jpg"/>
          <p:cNvPicPr>
            <a:picLocks noChangeAspect="1" noChangeArrowheads="1"/>
          </p:cNvPicPr>
          <p:nvPr/>
        </p:nvPicPr>
        <p:blipFill>
          <a:blip r:embed="rId2" cstate="print"/>
          <a:srcRect/>
          <a:stretch>
            <a:fillRect/>
          </a:stretch>
        </p:blipFill>
        <p:spPr bwMode="auto">
          <a:xfrm>
            <a:off x="2267744" y="476671"/>
            <a:ext cx="4824536" cy="580925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Stramproy\PpointGereed\HenrietteVnk1945-2005.jpg"/>
          <p:cNvPicPr>
            <a:picLocks noChangeAspect="1" noChangeArrowheads="1"/>
          </p:cNvPicPr>
          <p:nvPr/>
        </p:nvPicPr>
        <p:blipFill>
          <a:blip r:embed="rId2" cstate="print"/>
          <a:srcRect/>
          <a:stretch>
            <a:fillRect/>
          </a:stretch>
        </p:blipFill>
        <p:spPr bwMode="auto">
          <a:xfrm>
            <a:off x="2051720" y="404664"/>
            <a:ext cx="4824536" cy="60043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Stramproy\PpointGereed\ZerkMoorsVerdonck.JPG"/>
          <p:cNvPicPr>
            <a:picLocks noChangeAspect="1" noChangeArrowheads="1"/>
          </p:cNvPicPr>
          <p:nvPr/>
        </p:nvPicPr>
        <p:blipFill>
          <a:blip r:embed="rId2" cstate="print"/>
          <a:srcRect/>
          <a:stretch>
            <a:fillRect/>
          </a:stretch>
        </p:blipFill>
        <p:spPr bwMode="auto">
          <a:xfrm>
            <a:off x="1619672" y="548680"/>
            <a:ext cx="5800725" cy="5616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Stramproy\PpointGereed\ZerkLoonZustersVerdnck.JPG"/>
          <p:cNvPicPr>
            <a:picLocks noChangeAspect="1" noChangeArrowheads="1"/>
          </p:cNvPicPr>
          <p:nvPr/>
        </p:nvPicPr>
        <p:blipFill>
          <a:blip r:embed="rId2" cstate="print"/>
          <a:srcRect/>
          <a:stretch>
            <a:fillRect/>
          </a:stretch>
        </p:blipFill>
        <p:spPr bwMode="auto">
          <a:xfrm>
            <a:off x="755576" y="1196752"/>
            <a:ext cx="7868826" cy="50008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Stramproy\PpointGereed\ZerkStevensVerdonck.JPG"/>
          <p:cNvPicPr>
            <a:picLocks noChangeAspect="1" noChangeArrowheads="1"/>
          </p:cNvPicPr>
          <p:nvPr/>
        </p:nvPicPr>
        <p:blipFill>
          <a:blip r:embed="rId2" cstate="print"/>
          <a:srcRect/>
          <a:stretch>
            <a:fillRect/>
          </a:stretch>
        </p:blipFill>
        <p:spPr bwMode="auto">
          <a:xfrm>
            <a:off x="1763688" y="476672"/>
            <a:ext cx="5442746" cy="61653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Stramproy\PpointGereed\ZerkVerdonckJacobs.JPG"/>
          <p:cNvPicPr>
            <a:picLocks noChangeAspect="1" noChangeArrowheads="1"/>
          </p:cNvPicPr>
          <p:nvPr/>
        </p:nvPicPr>
        <p:blipFill>
          <a:blip r:embed="rId2" cstate="print"/>
          <a:srcRect/>
          <a:stretch>
            <a:fillRect/>
          </a:stretch>
        </p:blipFill>
        <p:spPr bwMode="auto">
          <a:xfrm>
            <a:off x="2195736" y="260648"/>
            <a:ext cx="4572000" cy="62388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Stramproy\PpointGereed\Strampfoto.JPG"/>
          <p:cNvPicPr>
            <a:picLocks noChangeAspect="1" noChangeArrowheads="1"/>
          </p:cNvPicPr>
          <p:nvPr/>
        </p:nvPicPr>
        <p:blipFill>
          <a:blip r:embed="rId2" cstate="print"/>
          <a:srcRect/>
          <a:stretch>
            <a:fillRect/>
          </a:stretch>
        </p:blipFill>
        <p:spPr bwMode="auto">
          <a:xfrm>
            <a:off x="755576" y="646112"/>
            <a:ext cx="7633281" cy="53779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ppu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Verdana"/>
        <a:ea typeface=""/>
        <a:cs typeface=""/>
      </a:majorFont>
      <a:minorFont>
        <a:latin typeface="Verdana"/>
        <a:ea typeface=""/>
        <a:cs typeface=""/>
      </a:minorFont>
    </a:fontScheme>
    <a:fmtScheme name="Toppun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160</TotalTime>
  <Words>58</Words>
  <Application>Microsoft Office PowerPoint</Application>
  <PresentationFormat>Diavoorstelling (4:3)</PresentationFormat>
  <Paragraphs>12</Paragraphs>
  <Slides>48</Slides>
  <Notes>0</Notes>
  <HiddenSlides>0</HiddenSlides>
  <MMClips>0</MMClips>
  <ScaleCrop>false</ScaleCrop>
  <HeadingPairs>
    <vt:vector size="4" baseType="variant">
      <vt:variant>
        <vt:lpstr>Thema</vt:lpstr>
      </vt:variant>
      <vt:variant>
        <vt:i4>1</vt:i4>
      </vt:variant>
      <vt:variant>
        <vt:lpstr>Diatitels</vt:lpstr>
      </vt:variant>
      <vt:variant>
        <vt:i4>48</vt:i4>
      </vt:variant>
    </vt:vector>
  </HeadingPairs>
  <TitlesOfParts>
    <vt:vector size="49" baseType="lpstr">
      <vt:lpstr>Toppunt</vt:lpstr>
      <vt:lpstr>Genealogie Verdonck en Verdonk te Stramproy</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vector>
  </TitlesOfParts>
  <Company>Quote Components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 te Stramproy</dc:title>
  <dc:creator>Nieuwe Gebruiker</dc:creator>
  <cp:lastModifiedBy>Nieuwe Gebruiker</cp:lastModifiedBy>
  <cp:revision>27</cp:revision>
  <dcterms:created xsi:type="dcterms:W3CDTF">2015-10-03T16:22:22Z</dcterms:created>
  <dcterms:modified xsi:type="dcterms:W3CDTF">2017-01-15T18:27:54Z</dcterms:modified>
</cp:coreProperties>
</file>