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2" r:id="rId9"/>
    <p:sldId id="281" r:id="rId10"/>
    <p:sldId id="262" r:id="rId11"/>
    <p:sldId id="264" r:id="rId12"/>
    <p:sldId id="265" r:id="rId13"/>
    <p:sldId id="266" r:id="rId14"/>
    <p:sldId id="283" r:id="rId15"/>
    <p:sldId id="267" r:id="rId16"/>
    <p:sldId id="295" r:id="rId17"/>
    <p:sldId id="268" r:id="rId18"/>
    <p:sldId id="302" r:id="rId19"/>
    <p:sldId id="269" r:id="rId20"/>
    <p:sldId id="270" r:id="rId21"/>
    <p:sldId id="272" r:id="rId22"/>
    <p:sldId id="296" r:id="rId23"/>
    <p:sldId id="271" r:id="rId24"/>
    <p:sldId id="274" r:id="rId25"/>
    <p:sldId id="275" r:id="rId26"/>
    <p:sldId id="277" r:id="rId27"/>
    <p:sldId id="284" r:id="rId28"/>
    <p:sldId id="278" r:id="rId29"/>
    <p:sldId id="285" r:id="rId30"/>
    <p:sldId id="279" r:id="rId31"/>
    <p:sldId id="286" r:id="rId32"/>
    <p:sldId id="294" r:id="rId33"/>
    <p:sldId id="301" r:id="rId34"/>
    <p:sldId id="287" r:id="rId35"/>
    <p:sldId id="280" r:id="rId36"/>
    <p:sldId id="303" r:id="rId37"/>
    <p:sldId id="289" r:id="rId38"/>
    <p:sldId id="288" r:id="rId39"/>
    <p:sldId id="290" r:id="rId40"/>
    <p:sldId id="291" r:id="rId41"/>
    <p:sldId id="292" r:id="rId42"/>
    <p:sldId id="293" r:id="rId43"/>
    <p:sldId id="299" r:id="rId44"/>
    <p:sldId id="298" r:id="rId45"/>
    <p:sldId id="300" r:id="rId46"/>
    <p:sldId id="304" r:id="rId4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F4AB-ECD4-4422-BCB8-365E3E3DCD6A}" type="datetimeFigureOut">
              <a:rPr lang="nl-NL" smtClean="0"/>
              <a:pPr/>
              <a:t>6-1-2022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85C-3CD1-45C2-A906-8284FC4BC2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F4AB-ECD4-4422-BCB8-365E3E3DCD6A}" type="datetimeFigureOut">
              <a:rPr lang="nl-NL" smtClean="0"/>
              <a:pPr/>
              <a:t>6-1-2022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85C-3CD1-45C2-A906-8284FC4BC2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F4AB-ECD4-4422-BCB8-365E3E3DCD6A}" type="datetimeFigureOut">
              <a:rPr lang="nl-NL" smtClean="0"/>
              <a:pPr/>
              <a:t>6-1-2022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85C-3CD1-45C2-A906-8284FC4BC2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F4AB-ECD4-4422-BCB8-365E3E3DCD6A}" type="datetimeFigureOut">
              <a:rPr lang="nl-NL" smtClean="0"/>
              <a:pPr/>
              <a:t>6-1-2022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85C-3CD1-45C2-A906-8284FC4BC2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F4AB-ECD4-4422-BCB8-365E3E3DCD6A}" type="datetimeFigureOut">
              <a:rPr lang="nl-NL" smtClean="0"/>
              <a:pPr/>
              <a:t>6-1-2022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C4D85C-3CD1-45C2-A906-8284FC4BC2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F4AB-ECD4-4422-BCB8-365E3E3DCD6A}" type="datetimeFigureOut">
              <a:rPr lang="nl-NL" smtClean="0"/>
              <a:pPr/>
              <a:t>6-1-2022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85C-3CD1-45C2-A906-8284FC4BC2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F4AB-ECD4-4422-BCB8-365E3E3DCD6A}" type="datetimeFigureOut">
              <a:rPr lang="nl-NL" smtClean="0"/>
              <a:pPr/>
              <a:t>6-1-2022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85C-3CD1-45C2-A906-8284FC4BC2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F4AB-ECD4-4422-BCB8-365E3E3DCD6A}" type="datetimeFigureOut">
              <a:rPr lang="nl-NL" smtClean="0"/>
              <a:pPr/>
              <a:t>6-1-2022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85C-3CD1-45C2-A906-8284FC4BC2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F4AB-ECD4-4422-BCB8-365E3E3DCD6A}" type="datetimeFigureOut">
              <a:rPr lang="nl-NL" smtClean="0"/>
              <a:pPr/>
              <a:t>6-1-2022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85C-3CD1-45C2-A906-8284FC4BC2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F4AB-ECD4-4422-BCB8-365E3E3DCD6A}" type="datetimeFigureOut">
              <a:rPr lang="nl-NL" smtClean="0"/>
              <a:pPr/>
              <a:t>6-1-2022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85C-3CD1-45C2-A906-8284FC4BC2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nl-N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F4AB-ECD4-4422-BCB8-365E3E3DCD6A}" type="datetimeFigureOut">
              <a:rPr lang="nl-NL" smtClean="0"/>
              <a:pPr/>
              <a:t>6-1-2022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85C-3CD1-45C2-A906-8284FC4BC2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74F4AB-ECD4-4422-BCB8-365E3E3DCD6A}" type="datetimeFigureOut">
              <a:rPr lang="nl-NL" smtClean="0"/>
              <a:pPr/>
              <a:t>6-1-2022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C4D85C-3CD1-45C2-A906-8284FC4BC2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Genealogie Verdonck te Assenede en Hoofdplaat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3717032"/>
            <a:ext cx="7128792" cy="2376264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Joannes Verdonck geboren circa 1721 en getrouwd in Assenede is de stamvader. Zijn oudste zoon vestigde zich in Hoofdplaat waar hij in twee huwelijke 11 kinderen verwekte.  </a:t>
            </a:r>
            <a:br>
              <a:rPr lang="nl-NL" dirty="0"/>
            </a:br>
            <a:r>
              <a:rPr lang="nl-NL" dirty="0"/>
              <a:t>Assenede nabij het Land Waas waar heel veel Verdoncken, reeds vanaf de 16</a:t>
            </a:r>
            <a:r>
              <a:rPr lang="nl-NL" baseline="30000" dirty="0"/>
              <a:t>e</a:t>
            </a:r>
            <a:r>
              <a:rPr lang="nl-NL" dirty="0"/>
              <a:t> eeuw, woonden en werkten maar het is nog niet gelukt in dat gebied een verbinding te maken met oudere generaties.</a:t>
            </a:r>
          </a:p>
          <a:p>
            <a:r>
              <a:rPr lang="nl-NL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Assenede\PPoint Gereed\TrStokmanVnck1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2657475" cy="1543050"/>
          </a:xfrm>
          <a:prstGeom prst="rect">
            <a:avLst/>
          </a:prstGeom>
          <a:noFill/>
        </p:spPr>
      </p:pic>
      <p:pic>
        <p:nvPicPr>
          <p:cNvPr id="5123" name="Picture 3" descr="C:\Users\Nieuwe Gebruiker\Pictures\Genealogie\AlleGenealogieën\Assenede\PPoint Gereed\UitgstHuwVnckDond1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052736"/>
            <a:ext cx="3171825" cy="2409825"/>
          </a:xfrm>
          <a:prstGeom prst="rect">
            <a:avLst/>
          </a:prstGeom>
          <a:noFill/>
        </p:spPr>
      </p:pic>
      <p:pic>
        <p:nvPicPr>
          <p:cNvPr id="5124" name="Picture 4" descr="C:\Users\Nieuwe Gebruiker\Pictures\Genealogie\AlleGenealogieën\Assenede\PPoint Gereed\GebJanZnAug&amp;Janss1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933056"/>
            <a:ext cx="4035425" cy="174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Nieuwe Gebruiker\Pictures\Genealogie\AlleGenealogieën\Assenede\PPoint Gereed\GebMakelVnck1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4829175" cy="3067050"/>
          </a:xfrm>
          <a:prstGeom prst="rect">
            <a:avLst/>
          </a:prstGeom>
          <a:noFill/>
        </p:spPr>
      </p:pic>
      <p:pic>
        <p:nvPicPr>
          <p:cNvPr id="7172" name="Picture 4" descr="C:\Users\Nieuwe Gebruiker\Pictures\Genealogie\AlleGenealogieën\Assenede\PPoint Gereed\GebMonica1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5648326" cy="313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Assenede\PPoint Gereed\GebLieven1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714625" cy="2505075"/>
          </a:xfrm>
          <a:prstGeom prst="rect">
            <a:avLst/>
          </a:prstGeom>
          <a:noFill/>
        </p:spPr>
      </p:pic>
      <p:pic>
        <p:nvPicPr>
          <p:cNvPr id="8194" name="Picture 2" descr="C:\Users\Nieuwe Gebruiker\Pictures\Genealogie\AlleGenealogieën\Assenede\PPoint Gereed\40jrGetrVnckBoog1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564904"/>
            <a:ext cx="4640263" cy="3160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Assenede\PPoint Gereed\OvlMThAvdNeste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680520" cy="6424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Assenede\PPoint Gereed\AugVnckMariavdNe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87413"/>
            <a:ext cx="6336704" cy="4999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Assenede\PPoint Gereed\OlAugJLVVnckWdrvvdNe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608512" cy="6062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Assenede\PPoint Gereed\TrVictorVnck&amp;CarCorne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4092575" cy="6259662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5508104" y="1772816"/>
            <a:ext cx="3456384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Victor Johannes Verdonck</a:t>
            </a:r>
          </a:p>
          <a:p>
            <a:pPr algn="ctr"/>
            <a:r>
              <a:rPr lang="nl-NL" dirty="0"/>
              <a:t>Trouwt 1-8-1929 te Hoofdplaat</a:t>
            </a:r>
          </a:p>
          <a:p>
            <a:pPr algn="ctr"/>
            <a:r>
              <a:rPr lang="nl-NL" dirty="0"/>
              <a:t>Emma Carolina</a:t>
            </a:r>
          </a:p>
          <a:p>
            <a:pPr algn="ctr"/>
            <a:r>
              <a:rPr lang="nl-NL" dirty="0"/>
              <a:t>Cornelis</a:t>
            </a:r>
          </a:p>
        </p:txBody>
      </p:sp>
    </p:spTree>
    <p:extLst>
      <p:ext uri="{BB962C8B-B14F-4D97-AF65-F5344CB8AC3E}">
        <p14:creationId xmlns:p14="http://schemas.microsoft.com/office/powerpoint/2010/main" val="182672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Assenede\PPoint Gereed\EmmaCarCornWdvVictorJVn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248472" cy="6339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E721F4D-EA8B-46E1-B812-DEE9D6631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578907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54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Assenede\PPoint Gereed\OvlVictorJVnck1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6"/>
            <a:ext cx="3528392" cy="5538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24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66" y="332657"/>
            <a:ext cx="844966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395536" y="6309320"/>
            <a:ext cx="82809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Zeelandia  kaart 1595 volgens Wikipedia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Assenede\PPoint Gereed\JosphvdVoortWedPietVn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79"/>
            <a:ext cx="4752528" cy="5638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Genealogie\AlleGenealogieën\Assenede\PPoint Gereed\GebGuusVnck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2733675" cy="3467100"/>
          </a:xfrm>
          <a:prstGeom prst="rect">
            <a:avLst/>
          </a:prstGeom>
          <a:noFill/>
        </p:spPr>
      </p:pic>
      <p:pic>
        <p:nvPicPr>
          <p:cNvPr id="3" name="Picture 2" descr="C:\Users\Nieuwe Gebruiker\Pictures\Genealogie\AlleGenealogieën\Assenede\PPoint Gereed\TrMia en Jan Vnck1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2886075" cy="240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Assenede\PPoint Gereed\GezienJohBernVnck&amp;JohCathKne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272808" cy="4621518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899592" y="5229200"/>
            <a:ext cx="741682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Gezin Johannes Bernardus Verdonk en Johanna Catharina Kneut en de kinderen: Augustinus P.J.M; Rosalia Ludovica; Florimondus Joannes; Louisa Christina; Petrus Joannes;  Maria Margaretha en Victor Joannes Verdonck</a:t>
            </a:r>
          </a:p>
          <a:p>
            <a:pPr algn="ctr"/>
            <a:endParaRPr lang="nl-N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Nieuwe Gebruiker\Pictures\Genealogie\AlleGenealogieën\Assenede\PPoint Gereed\OvlJanVnckWedvVdVen1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176464" cy="6210300"/>
          </a:xfrm>
          <a:prstGeom prst="rect">
            <a:avLst/>
          </a:prstGeom>
          <a:noFill/>
        </p:spPr>
      </p:pic>
      <p:pic>
        <p:nvPicPr>
          <p:cNvPr id="14340" name="Picture 4" descr="C:\Users\Nieuwe Gebruiker\Pictures\Genealogie\AlleGenealogieën\Assenede\PPoint Gereed\OverlJanVckJourlVolksk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366" y="2564904"/>
            <a:ext cx="371439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euwe Gebruiker\Pictures\Genealogie\AlleGenealogieën\Assenede\PPoint Gereed\OvlACVromansWdvPJVnck1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248472" cy="613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ieuwe Gebruiker\Pictures\Genealogie\AlleGenealogieën\Assenede\PPoint Gereed\OvlClMarVnck-Wiebes1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1"/>
            <a:ext cx="4672566" cy="5218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euwe Gebruiker\Pictures\Genealogie\AlleGenealogieën\Assenede\PPoint Gereed\OvlLCVnck1893-1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475" y="896938"/>
            <a:ext cx="6471113" cy="4620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Assenede\PPoint Gereed\LouisaCVnck1893-1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25" y="620687"/>
            <a:ext cx="5234347" cy="5475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euwe Gebruiker\Pictures\Genealogie\AlleGenealogieën\Assenede\PPoint Gereed\OvlLonFrVnckEchtgdeKeiz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176464" cy="6384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Assenede\PPoint Gereed\MarcVnckMarthBoog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0213"/>
            <a:ext cx="6336704" cy="5967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Assenede\PPoint Gereed\Piet Verdonc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3853557" cy="4968552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364088" y="3717032"/>
            <a:ext cx="3275856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Dr. Petrus Florimondus  Verdonck was van 1983 tot 1992 voorzitter van de Stichting Genealogisch Onderzoek Verdon (c 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euwe Gebruiker\Pictures\Genealogie\AlleGenealogieën\Assenede\PPoint Gereed\OvlMarAugVnckEhMEBooga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17646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Assenede\PPoint Gereed\MarcAugVnckMartEmmaBoog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1"/>
            <a:ext cx="6550536" cy="5556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Assenede\PPoint Gereed\GezinFlortJVn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4352925" cy="638810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508104" y="1988840"/>
            <a:ext cx="3456384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Florimondus J. Verdonck en zijn vrouw Maria </a:t>
            </a:r>
            <a:br>
              <a:rPr lang="nl-NL" dirty="0"/>
            </a:br>
            <a:r>
              <a:rPr lang="nl-NL" dirty="0"/>
              <a:t>Magdalene Geernaert</a:t>
            </a:r>
            <a:br>
              <a:rPr lang="nl-NL" dirty="0"/>
            </a:br>
            <a:r>
              <a:rPr lang="nl-NL" dirty="0"/>
              <a:t>De kinderen vanaf de oudste</a:t>
            </a:r>
            <a:br>
              <a:rPr lang="nl-NL" dirty="0"/>
            </a:br>
            <a:r>
              <a:rPr lang="nl-NL" dirty="0"/>
              <a:t>Margaretha C.J.; Johannes F.M.; Marcellus Augustus;  Arthur Jacobus en  Petrus  (Piet) Florimondus Verdonck</a:t>
            </a:r>
            <a:br>
              <a:rPr lang="nl-NL" dirty="0"/>
            </a:br>
            <a:r>
              <a:rPr lang="nl-NL" dirty="0"/>
              <a:t>Hij was voorzitter van de</a:t>
            </a:r>
            <a:br>
              <a:rPr lang="nl-NL" dirty="0"/>
            </a:br>
            <a:r>
              <a:rPr lang="nl-NL" dirty="0"/>
              <a:t>Stichting Gen. Onderzoek Vedon(c)k.</a:t>
            </a:r>
            <a:br>
              <a:rPr lang="nl-NL" dirty="0"/>
            </a:br>
            <a:endParaRPr lang="nl-NL" dirty="0"/>
          </a:p>
          <a:p>
            <a:pPr algn="ctr"/>
            <a:r>
              <a:rPr lang="nl-NL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Assenede\PPoint Gereed\Thuur Veron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46" y="692696"/>
            <a:ext cx="4671703" cy="3168352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1907704" y="5013176"/>
            <a:ext cx="45365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Arthur Jacobus  Verdonck geboren</a:t>
            </a:r>
          </a:p>
          <a:p>
            <a:pPr algn="ctr"/>
            <a:r>
              <a:rPr lang="nl-NL" dirty="0"/>
              <a:t>5-5-1925 gehuwd 1955 met Adriana A.J.M. Donders geboren20-5-1930</a:t>
            </a:r>
          </a:p>
        </p:txBody>
      </p:sp>
      <p:sp>
        <p:nvSpPr>
          <p:cNvPr id="4" name="Ovaal 3"/>
          <p:cNvSpPr/>
          <p:nvPr/>
        </p:nvSpPr>
        <p:spPr>
          <a:xfrm>
            <a:off x="5436096" y="1196752"/>
            <a:ext cx="345638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Arthur (Thuur) zijn levensverhaal is te lezen op de fotopagina van de Assenede Genealogie</a:t>
            </a:r>
            <a:br>
              <a:rPr lang="nl-NL" dirty="0"/>
            </a:br>
            <a:r>
              <a:rPr lang="nl-NL" dirty="0"/>
              <a:t>van de website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Assenede\PPoint Gereed\FlormVnckMariaMGeerna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120680" cy="5388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euwe Gebruiker\Pictures\Genealogie\AlleGenealogieën\Assenede\PPoint Gereed\OvlMGGeernaertWdFlJVn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3"/>
            <a:ext cx="5760640" cy="5530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E853A7E-3C5E-489B-9201-0B2D0AED6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93824"/>
            <a:ext cx="4811166" cy="55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09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Assenede\PPoint Gereed\JeanneVnck1924-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585097" cy="454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Assenede\PPoint Gereed\JohFMVnckSPMSteua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316016" cy="6299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Assenede\PPoint Gereed\MariaMVnck1899-1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661913" cy="5954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Assenede\PPoint Gereed\PietVnckvrztS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3990975" cy="594360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300192" y="2996952"/>
            <a:ext cx="223224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Piet Verdonck had naast genealogie voor meer zaken belangstelling getuige deze foto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Assenede\PPoint Gereed\MWVnckGehvd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519" y="836712"/>
            <a:ext cx="6626865" cy="5515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Assenede\PPoint Gereed\PetrMJ(NellY)Vn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8851" y="796924"/>
            <a:ext cx="6567525" cy="5396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Assenede\PPoint Gereed\RosaliaLVnck1889-1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968552" cy="5972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Assenede\PPoint Gereed\OverlCornDoffi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12" y="548680"/>
            <a:ext cx="855579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Assenede\PPoint Gereed\Majoor L.L.Verdonck1914-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476672"/>
            <a:ext cx="8068953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Assenede\PPoint Gereed\WillemVnckAsDierVe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064896" cy="6422236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2771800" y="332656"/>
            <a:ext cx="51845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Willem Leonard Verdonk geb. 1978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3105830-300A-4503-BAB6-B6F7E9862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272808" cy="5041803"/>
          </a:xfrm>
          <a:prstGeom prst="rect">
            <a:avLst/>
          </a:prstGeom>
        </p:spPr>
      </p:pic>
      <p:sp>
        <p:nvSpPr>
          <p:cNvPr id="4" name="Rol: horizontaal 3">
            <a:extLst>
              <a:ext uri="{FF2B5EF4-FFF2-40B4-BE49-F238E27FC236}">
                <a16:creationId xmlns:a16="http://schemas.microsoft.com/office/drawing/2014/main" id="{B5EE8747-18F5-454F-BDE7-40A696B71C3D}"/>
              </a:ext>
            </a:extLst>
          </p:cNvPr>
          <p:cNvSpPr/>
          <p:nvPr/>
        </p:nvSpPr>
        <p:spPr>
          <a:xfrm>
            <a:off x="858753" y="5517529"/>
            <a:ext cx="727280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>
                  <a:solidFill>
                    <a:srgbClr val="0070C0"/>
                  </a:solidFill>
                </a:ln>
              </a:rPr>
              <a:t>Willem Verdonck , hoofd dierenverzorging Dierpark Amersfoort</a:t>
            </a:r>
          </a:p>
        </p:txBody>
      </p:sp>
    </p:spTree>
    <p:extLst>
      <p:ext uri="{BB962C8B-B14F-4D97-AF65-F5344CB8AC3E}">
        <p14:creationId xmlns:p14="http://schemas.microsoft.com/office/powerpoint/2010/main" val="86793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Assenede\PPoint Gereed\OvlPietOudVrz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52088"/>
            <a:ext cx="4775339" cy="568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Assenede\PPoint Gereed\BijeenkomstGork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881" y="168752"/>
            <a:ext cx="7930551" cy="5204463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683568" y="5589240"/>
            <a:ext cx="77768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Van R-L Jan C Verdonk (Gorkum), Alphons Verdonck (Assenede), Frits  Verdonk en zijn vrouw Corrie (Retie) Geert Verdonk (Lommel) Madeleine Verdonck  (Westerlo) Willem Verdonk (Zaanstad) en Piet Verdonck (Assenede)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Assenede\PPoint Gereed\OvlAPJVnck1887-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4680520" cy="6106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Assenede\PPoint Gereed\PJVnckERSJanss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45364"/>
            <a:ext cx="3960440" cy="5927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ieuwe Gebruiker\Pictures\Genealogie\AlleGenealogieën\Assenede\PPoint Gereed\OvlCoPeSopJanssensWAugVc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678" y="980729"/>
            <a:ext cx="5892625" cy="5174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ppunt">
  <a:themeElements>
    <a:clrScheme name="Toppun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oppunt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ppun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407</TotalTime>
  <Words>309</Words>
  <Application>Microsoft Office PowerPoint</Application>
  <PresentationFormat>Diavoorstelling (4:3)</PresentationFormat>
  <Paragraphs>19</Paragraphs>
  <Slides>46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52" baseType="lpstr">
      <vt:lpstr>Book Antiqua</vt:lpstr>
      <vt:lpstr>Lucida Sans</vt:lpstr>
      <vt:lpstr>Wingdings</vt:lpstr>
      <vt:lpstr>Wingdings 2</vt:lpstr>
      <vt:lpstr>Wingdings 3</vt:lpstr>
      <vt:lpstr>Toppunt</vt:lpstr>
      <vt:lpstr>Genealogie Verdonck te Assenede en Hoofdplaat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Quote Components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Genealogie Verdonck te Assenede en Hoofdplaat</dc:title>
  <dc:creator>Nieuwe Gebruiker</dc:creator>
  <cp:lastModifiedBy>Piet Verdonk</cp:lastModifiedBy>
  <cp:revision>28</cp:revision>
  <dcterms:created xsi:type="dcterms:W3CDTF">2016-03-11T17:55:08Z</dcterms:created>
  <dcterms:modified xsi:type="dcterms:W3CDTF">2022-01-06T10:49:32Z</dcterms:modified>
</cp:coreProperties>
</file>