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AE0C2D-8944-429E-8191-3A83682FA884}" type="datetimeFigureOut">
              <a:rPr lang="nl-NL" smtClean="0"/>
              <a:pPr/>
              <a:t>2-1-2017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D88D24-EA54-4E92-8D69-DB92D2C0D8B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Genealogie Verdonck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genealogie met als belangrijkste plaats van herkomst Broechem, maar ook Antwerpen en omgeving.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Broechem\PpointGereed\PetrFrancVnck1847-19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3975100" cy="5943600"/>
          </a:xfrm>
          <a:prstGeom prst="rect">
            <a:avLst/>
          </a:prstGeom>
          <a:noFill/>
        </p:spPr>
      </p:pic>
      <p:sp>
        <p:nvSpPr>
          <p:cNvPr id="3" name="Rechthoek 2"/>
          <p:cNvSpPr/>
          <p:nvPr/>
        </p:nvSpPr>
        <p:spPr>
          <a:xfrm>
            <a:off x="6012160" y="1988840"/>
            <a:ext cx="252028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Petrus Franciscus Verdonck </a:t>
            </a:r>
            <a:br>
              <a:rPr lang="nl-NL" dirty="0" smtClean="0"/>
            </a:br>
            <a:r>
              <a:rPr lang="nl-NL" dirty="0" smtClean="0"/>
              <a:t>1847 - 1907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Broechem\PpointGereed\PetrFrancVnckTw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764704"/>
            <a:ext cx="3276600" cy="5257801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971600" y="2276872"/>
            <a:ext cx="2448272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Petrus Franciscus</a:t>
            </a:r>
          </a:p>
          <a:p>
            <a:pPr algn="ctr"/>
            <a:r>
              <a:rPr lang="nl-NL" dirty="0" smtClean="0"/>
              <a:t>Trouwde in Antwerpen</a:t>
            </a:r>
            <a:br>
              <a:rPr lang="nl-NL" dirty="0" smtClean="0"/>
            </a:br>
            <a:r>
              <a:rPr lang="nl-NL" dirty="0" smtClean="0"/>
              <a:t>20-4-1871 met…</a:t>
            </a:r>
          </a:p>
          <a:p>
            <a:pPr algn="ctr"/>
            <a:r>
              <a:rPr lang="nl-NL" dirty="0" smtClean="0"/>
              <a:t>Zie volgende dia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Broechem\PpointGereed\JoannaGovae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4538316" cy="5400600"/>
          </a:xfrm>
          <a:prstGeom prst="rect">
            <a:avLst/>
          </a:prstGeom>
          <a:noFill/>
        </p:spPr>
      </p:pic>
      <p:sp>
        <p:nvSpPr>
          <p:cNvPr id="3" name="Ovaal 2"/>
          <p:cNvSpPr/>
          <p:nvPr/>
        </p:nvSpPr>
        <p:spPr>
          <a:xfrm>
            <a:off x="6012160" y="2420888"/>
            <a:ext cx="266429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Joanna  Govaerts</a:t>
            </a:r>
          </a:p>
          <a:p>
            <a:pPr algn="ctr"/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1846 - 1920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euwe Gebruiker\Pictures\Genealogie\AlleGenealogieën\Broechem\PpointGereed\Agnes SourbronTw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3784600" cy="4483100"/>
          </a:xfrm>
          <a:prstGeom prst="rect">
            <a:avLst/>
          </a:prstGeom>
          <a:noFill/>
        </p:spPr>
      </p:pic>
      <p:sp>
        <p:nvSpPr>
          <p:cNvPr id="3" name="Afgeschuind hoek zelfde zijde rechthoek 2"/>
          <p:cNvSpPr/>
          <p:nvPr/>
        </p:nvSpPr>
        <p:spPr>
          <a:xfrm>
            <a:off x="6444208" y="3933056"/>
            <a:ext cx="2016224" cy="1296144"/>
          </a:xfrm>
          <a:prstGeom prst="snip2SameRect">
            <a:avLst>
              <a:gd name="adj1" fmla="val 166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Joanna Govaerts</a:t>
            </a:r>
          </a:p>
          <a:p>
            <a:pPr algn="ctr"/>
            <a:r>
              <a:rPr lang="nl-NL" dirty="0"/>
              <a:t>o</a:t>
            </a:r>
            <a:r>
              <a:rPr lang="nl-NL" dirty="0" smtClean="0"/>
              <a:t>p oudere leeftijd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Broechem\PpointGereed\Joanna GovaertsTw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3528392" cy="5094877"/>
          </a:xfrm>
          <a:prstGeom prst="rect">
            <a:avLst/>
          </a:prstGeom>
          <a:noFill/>
        </p:spPr>
      </p:pic>
      <p:sp>
        <p:nvSpPr>
          <p:cNvPr id="3" name="Stroomdiagram: Alternatief proces 2"/>
          <p:cNvSpPr/>
          <p:nvPr/>
        </p:nvSpPr>
        <p:spPr>
          <a:xfrm>
            <a:off x="5652120" y="2708920"/>
            <a:ext cx="3024336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Agnes Sourbron</a:t>
            </a:r>
            <a:br>
              <a:rPr lang="nl-NL" dirty="0" smtClean="0"/>
            </a:br>
            <a:r>
              <a:rPr lang="nl-NL" dirty="0" smtClean="0"/>
              <a:t>1863 – 1928</a:t>
            </a:r>
          </a:p>
          <a:p>
            <a:pPr algn="ctr"/>
            <a:r>
              <a:rPr lang="nl-NL" dirty="0" smtClean="0"/>
              <a:t>Tr. 1</a:t>
            </a:r>
            <a:r>
              <a:rPr lang="nl-NL" baseline="30000" dirty="0" smtClean="0"/>
              <a:t>e</a:t>
            </a:r>
            <a:r>
              <a:rPr lang="nl-NL" dirty="0" smtClean="0"/>
              <a:t> Johannes Haemaekers</a:t>
            </a:r>
            <a:br>
              <a:rPr lang="nl-NL" dirty="0" smtClean="0"/>
            </a:br>
            <a:r>
              <a:rPr lang="nl-NL" dirty="0" smtClean="0"/>
              <a:t>Tr. 2</a:t>
            </a:r>
            <a:r>
              <a:rPr lang="nl-NL" baseline="30000" dirty="0" smtClean="0"/>
              <a:t>e</a:t>
            </a:r>
            <a:r>
              <a:rPr lang="nl-NL" dirty="0" smtClean="0"/>
              <a:t> B. </a:t>
            </a:r>
            <a:r>
              <a:rPr lang="nl-NL" dirty="0" err="1" smtClean="0"/>
              <a:t>Seiferman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euwe Gebruiker\Pictures\Genealogie\AlleGenealogieën\Broechem\PpointGereed\LeonVdonckRecnr8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4664"/>
            <a:ext cx="4078262" cy="6105109"/>
          </a:xfrm>
          <a:prstGeom prst="rect">
            <a:avLst/>
          </a:prstGeom>
          <a:noFill/>
        </p:spPr>
      </p:pic>
      <p:sp>
        <p:nvSpPr>
          <p:cNvPr id="3" name="Stroomdiagram: Ponsband 2"/>
          <p:cNvSpPr/>
          <p:nvPr/>
        </p:nvSpPr>
        <p:spPr>
          <a:xfrm>
            <a:off x="6156176" y="3068960"/>
            <a:ext cx="2520280" cy="223224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Leonardus Aloysius Verdonck 1904-1989</a:t>
            </a:r>
            <a:br>
              <a:rPr lang="nl-NL" dirty="0" smtClean="0"/>
            </a:br>
            <a:r>
              <a:rPr lang="nl-NL" dirty="0" smtClean="0"/>
              <a:t>roepnaam Leon.</a:t>
            </a:r>
            <a:br>
              <a:rPr lang="nl-NL" dirty="0" smtClean="0"/>
            </a:br>
            <a:r>
              <a:rPr lang="nl-NL" dirty="0" smtClean="0"/>
              <a:t>Vader van Lydia. </a:t>
            </a:r>
            <a:br>
              <a:rPr lang="nl-NL" dirty="0" smtClean="0"/>
            </a:br>
            <a:r>
              <a:rPr lang="nl-NL" dirty="0" smtClean="0"/>
              <a:t>Zie volgende dia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ieuwe Gebruiker\Pictures\Genealogie\AlleGenealogieën\Broechem\PpointGereed\LydiaVdonck19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30274"/>
            <a:ext cx="3960439" cy="5183989"/>
          </a:xfrm>
          <a:prstGeom prst="rect">
            <a:avLst/>
          </a:prstGeom>
          <a:noFill/>
        </p:spPr>
      </p:pic>
      <p:sp>
        <p:nvSpPr>
          <p:cNvPr id="3" name="Ovaal 2"/>
          <p:cNvSpPr/>
          <p:nvPr/>
        </p:nvSpPr>
        <p:spPr>
          <a:xfrm>
            <a:off x="6660232" y="1314072"/>
            <a:ext cx="216024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i="1" dirty="0" smtClean="0"/>
              <a:t>Lydia </a:t>
            </a:r>
            <a:br>
              <a:rPr lang="nl-NL" i="1" dirty="0" smtClean="0"/>
            </a:br>
            <a:r>
              <a:rPr lang="nl-NL" i="1" dirty="0" smtClean="0"/>
              <a:t>Verdonck</a:t>
            </a:r>
          </a:p>
          <a:p>
            <a:pPr algn="ctr"/>
            <a:r>
              <a:rPr lang="nl-NL" i="1" dirty="0" smtClean="0"/>
              <a:t>1932</a:t>
            </a:r>
            <a:endParaRPr lang="nl-NL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Broechem\PpointGereed\Benjam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9168"/>
            <a:ext cx="2880320" cy="2961078"/>
          </a:xfrm>
          <a:prstGeom prst="rect">
            <a:avLst/>
          </a:prstGeom>
          <a:noFill/>
        </p:spPr>
      </p:pic>
      <p:pic>
        <p:nvPicPr>
          <p:cNvPr id="1027" name="Picture 3" descr="C:\Users\Nieuwe Gebruiker\Pictures\Genealogie\AlleGenealogieën\Broechem\PpointGereed\Benjamin Verdon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01008"/>
            <a:ext cx="4816831" cy="3056110"/>
          </a:xfrm>
          <a:prstGeom prst="rect">
            <a:avLst/>
          </a:prstGeom>
          <a:noFill/>
        </p:spPr>
      </p:pic>
      <p:pic>
        <p:nvPicPr>
          <p:cNvPr id="1028" name="Picture 4" descr="C:\Users\Nieuwe Gebruiker\Pictures\Genealogie\AlleGenealogieën\Broechem\PpointGereed\Benjamin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052735"/>
            <a:ext cx="3312368" cy="2200097"/>
          </a:xfrm>
          <a:prstGeom prst="rect">
            <a:avLst/>
          </a:prstGeom>
          <a:noFill/>
        </p:spPr>
      </p:pic>
      <p:sp>
        <p:nvSpPr>
          <p:cNvPr id="5" name="Afgeronde rechthoek 4"/>
          <p:cNvSpPr/>
          <p:nvPr/>
        </p:nvSpPr>
        <p:spPr>
          <a:xfrm>
            <a:off x="5868144" y="4005064"/>
            <a:ext cx="288032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Benjamin is theatermaker, schrijven en beeldend kunstenaar. In 2009 ontving hij de Vlaamse Cultuurprijs voor podiumkunsten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58</Words>
  <Application>Microsoft Office PowerPoint</Application>
  <PresentationFormat>Diavoorstelling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Trek</vt:lpstr>
      <vt:lpstr>Genealogie Verdonck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Quote Components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Genealogie Verdonck</dc:title>
  <dc:creator>Nieuwe Gebruiker</dc:creator>
  <cp:lastModifiedBy>Nieuwe Gebruiker</cp:lastModifiedBy>
  <cp:revision>6</cp:revision>
  <dcterms:created xsi:type="dcterms:W3CDTF">2016-07-18T10:28:53Z</dcterms:created>
  <dcterms:modified xsi:type="dcterms:W3CDTF">2017-01-02T11:27:05Z</dcterms:modified>
</cp:coreProperties>
</file>