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7" r:id="rId20"/>
    <p:sldId id="278" r:id="rId21"/>
    <p:sldId id="279" r:id="rId22"/>
    <p:sldId id="28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38D5E9-1DD8-49DD-8A99-D00628987A1B}" type="datetimeFigureOut">
              <a:rPr lang="nl-NL" smtClean="0"/>
              <a:pPr/>
              <a:t>17-3-2017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34F89-60C6-4098-B9C6-145C23F8EDF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128792" cy="256984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Een omvangrijke genealogie die aanvangt met een huwelijk circa 1530 tussen Michiel Verdonck en Elisabeth De Cock.</a:t>
            </a:r>
            <a:br>
              <a:rPr lang="nl-NL" dirty="0" smtClean="0"/>
            </a:b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/>
              <a:t>O</a:t>
            </a:r>
            <a:r>
              <a:rPr lang="nl-NL" dirty="0" smtClean="0"/>
              <a:t>mstreeks 1617 uit Bazel, aansluitend via Melsele, is een vertakking ontstaan naar Heinkenszand.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 het  Land Waas beschikken wij tevens over een aantal afzonderlijke  fragment genealogieën.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Totaal in dit gebeid zijn in mijn computer bijna 5000 personen in genealogische verbanden opgeslagen.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nl-NL" dirty="0" smtClean="0"/>
              <a:t>Genealogie Verdonck in het </a:t>
            </a:r>
            <a:br>
              <a:rPr lang="nl-NL" dirty="0" smtClean="0"/>
            </a:br>
            <a:r>
              <a:rPr lang="nl-NL" dirty="0" smtClean="0"/>
              <a:t>Land Waas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ieuwe Gebruiker\Pictures\Genealogie\AlleGenealogieën\LandWaas\PPointGereed\FelixVnck18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3168352" cy="3816424"/>
          </a:xfrm>
          <a:prstGeom prst="rect">
            <a:avLst/>
          </a:prstGeom>
          <a:noFill/>
        </p:spPr>
      </p:pic>
      <p:pic>
        <p:nvPicPr>
          <p:cNvPr id="9219" name="Picture 3" descr="C:\Users\Nieuwe Gebruiker\Pictures\Genealogie\AlleGenealogieën\LandWaas\PPointGereed\JoannaLFDeck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836712"/>
            <a:ext cx="2979747" cy="3816424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1475656" y="5301208"/>
            <a:ext cx="62646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Felix  geboren 5-11-1890 hiervoor vermeld trouwde 25-10-1919 te Antwerpen met Joanna Ludovica Josepha Deckers geboren 29-11-1886 te Antwerpen,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ieuwe Gebruiker\Pictures\Genealogie\AlleGenealogieën\LandWaas\PPointGereed\JoannesFHoegaerts1883 19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3317570" cy="4170660"/>
          </a:xfrm>
          <a:prstGeom prst="rect">
            <a:avLst/>
          </a:prstGeom>
          <a:noFill/>
        </p:spPr>
      </p:pic>
      <p:pic>
        <p:nvPicPr>
          <p:cNvPr id="11267" name="Picture 3" descr="C:\Users\Nieuwe Gebruiker\Pictures\Genealogie\AlleGenealogieën\LandWaas\PPointGereed\MariaOyen1895 19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16120"/>
            <a:ext cx="3075663" cy="4076180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1187624" y="5157192"/>
            <a:ext cx="66967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Joannes Florentinus Hoegaerts 1883-1974 en Maria Oyen 1895-1972</a:t>
            </a:r>
          </a:p>
          <a:p>
            <a:pPr algn="ctr"/>
            <a:r>
              <a:rPr lang="nl-NL" dirty="0" smtClean="0"/>
              <a:t>De schoonouders van Maria Louise A.F.J Verdonck dochter van </a:t>
            </a:r>
            <a:br>
              <a:rPr lang="nl-NL" dirty="0" smtClean="0"/>
            </a:br>
            <a:r>
              <a:rPr lang="nl-NL" dirty="0" smtClean="0"/>
              <a:t>Felix Verdonck en Joanna Deckers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ieuwe Gebruiker\Pictures\Genealogie\AlleGenealogieën\LandWaas\PPointGereed\GroepLiHekGer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378274" cy="4824536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827584" y="5517232"/>
            <a:ext cx="74168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Vrouw met de armen over elkaar Alphonsine Josephus van Steenlandt  geb. 1932 en man rechts vooraan Gilbertus Josephus Verdonck geb. 1930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Nieuwe Gebruiker\Pictures\Genealogie\AlleGenealogieën\LandWaas\PPointGereed\VaderMark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1"/>
            <a:ext cx="763284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ieuwe Gebruiker\Pictures\Genealogie\AlleGenealogieën\LandWaas\PPointGereed\OpaGeree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14335"/>
            <a:ext cx="2016224" cy="2286673"/>
          </a:xfrm>
          <a:prstGeom prst="rect">
            <a:avLst/>
          </a:prstGeom>
          <a:noFill/>
        </p:spPr>
      </p:pic>
      <p:pic>
        <p:nvPicPr>
          <p:cNvPr id="13315" name="Picture 3" descr="C:\Users\Nieuwe Gebruiker\Pictures\Genealogie\AlleGenealogieën\LandWaas\PPointGereed\OpaKleinGere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2160240" cy="2423958"/>
          </a:xfrm>
          <a:prstGeom prst="rect">
            <a:avLst/>
          </a:prstGeom>
          <a:noFill/>
        </p:spPr>
      </p:pic>
      <p:sp>
        <p:nvSpPr>
          <p:cNvPr id="4" name="Stroomdiagram: Alternatief proces 3"/>
          <p:cNvSpPr/>
          <p:nvPr/>
        </p:nvSpPr>
        <p:spPr>
          <a:xfrm>
            <a:off x="2267744" y="4509120"/>
            <a:ext cx="388843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Twee foto’s van Gilbertus Josephus Verdonck 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ieuwe Gebruiker\Pictures\Genealogie\AlleGenealogieën\LandWaas\PPointGereed\Van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741024" cy="4475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ieuwe Gebruiker\Pictures\Genealogie\AlleGenealogieën\LandWaas\PPointGereed\Bp1978SuzMrgVnckWdGBauw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4685"/>
            <a:ext cx="7776864" cy="5834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LandWaas\PPointGereed\AlfonsVnckEchtgvanMSRaamdo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3"/>
            <a:ext cx="6612212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LandWaas\PPointGereed\AliceVnckGtrJozefVerbe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518528" cy="5117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LandWaas\PPointGereed\BenediktVnckGtrMariaNoe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492" y="742950"/>
            <a:ext cx="6040614" cy="4702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LandWaas\PPointGereed\KaartLWaas1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025367" cy="4837496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 rot="10800000" flipV="1">
            <a:off x="5148064" y="404664"/>
            <a:ext cx="2952328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Kaart Land Waas 1540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LandWaas\PPointGereed\Bp1978SuzMrgVnckWdGBauw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768752" cy="5148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LandWaas\PPointGereed\MariaSuz.RaemdonckGtrAlfons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948" y="669924"/>
            <a:ext cx="6292404" cy="5234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LandWaas\PPointGereed\SuzannaNoensBenV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750" y="759838"/>
            <a:ext cx="6351594" cy="4879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Nieuwe Gebruiker\Pictures\Genealogie\AlleGenealogieën\LandWaas\PPointGereed\BpAlfonsVnckGabyAnthon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229569" cy="5715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Nieuwe Gebruiker\Pictures\Genealogie\AlleGenealogieën\LandWaas\PPointGereed\BpLisaAertsEgConst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505284" cy="5560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Nieuwe Gebruiker\Pictures\Genealogie\AlleGenealogieën\LandWaas\PPointGereed\BpR emidPaepeEchgMaria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620688"/>
            <a:ext cx="8264010" cy="5839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LandWaas\PPointGereed\GemeentLWa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5"/>
            <a:ext cx="7128792" cy="5544615"/>
          </a:xfrm>
          <a:prstGeom prst="rect">
            <a:avLst/>
          </a:prstGeom>
          <a:noFill/>
        </p:spPr>
      </p:pic>
      <p:sp>
        <p:nvSpPr>
          <p:cNvPr id="3" name="Golf 2"/>
          <p:cNvSpPr/>
          <p:nvPr/>
        </p:nvSpPr>
        <p:spPr>
          <a:xfrm>
            <a:off x="1763688" y="836712"/>
            <a:ext cx="2736304" cy="504056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Gemeenten in Land Waas</a:t>
            </a: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apen van Jan Verdon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5648334" cy="4104456"/>
          </a:xfrm>
          <a:prstGeom prst="rect">
            <a:avLst/>
          </a:prstGeom>
          <a:noFill/>
        </p:spPr>
      </p:pic>
      <p:sp>
        <p:nvSpPr>
          <p:cNvPr id="3" name="Liggende oorkonde 2"/>
          <p:cNvSpPr/>
          <p:nvPr/>
        </p:nvSpPr>
        <p:spPr>
          <a:xfrm>
            <a:off x="1547664" y="4941168"/>
            <a:ext cx="568863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Wapen van Jan Verdonck door hem gebruikt als procureur te Vrasene  in 1458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LandWaas\PPointGereed\FamWapenVnckB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587" y="620688"/>
            <a:ext cx="4133923" cy="5616624"/>
          </a:xfrm>
          <a:prstGeom prst="rect">
            <a:avLst/>
          </a:prstGeom>
          <a:noFill/>
        </p:spPr>
      </p:pic>
      <p:sp>
        <p:nvSpPr>
          <p:cNvPr id="4" name="Liggende oorkonde 3"/>
          <p:cNvSpPr/>
          <p:nvPr/>
        </p:nvSpPr>
        <p:spPr>
          <a:xfrm rot="10800000" flipV="1">
            <a:off x="5724128" y="5661248"/>
            <a:ext cx="2952328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Familiewapen</a:t>
            </a:r>
            <a:br>
              <a:rPr lang="nl-NL" dirty="0" smtClean="0"/>
            </a:br>
            <a:r>
              <a:rPr lang="nl-NL" dirty="0" smtClean="0"/>
              <a:t>Bart Verdonck (1977)</a:t>
            </a:r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6156176" y="1268760"/>
            <a:ext cx="244827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Meer informatie  van de twee wapens, lees op de fotopagina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LandWaas\PPointGereed\photoCarine3683.jpg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4660900" cy="6108700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5724128" y="1196752"/>
            <a:ext cx="2952328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Maria Mathildis Eerdekens geboren  circa 1907 met zoons</a:t>
            </a:r>
            <a:br>
              <a:rPr lang="nl-NL" dirty="0" smtClean="0"/>
            </a:br>
            <a:r>
              <a:rPr lang="nl-NL" dirty="0" smtClean="0"/>
              <a:t>Albertus Luis (Albric) Verdonck 1932</a:t>
            </a:r>
          </a:p>
          <a:p>
            <a:pPr algn="ctr"/>
            <a:r>
              <a:rPr lang="nl-NL" dirty="0" smtClean="0"/>
              <a:t>en</a:t>
            </a:r>
            <a:br>
              <a:rPr lang="nl-NL" dirty="0" smtClean="0"/>
            </a:br>
            <a:r>
              <a:rPr lang="nl-NL" dirty="0" smtClean="0"/>
              <a:t>Jules  Verdonck 1936</a:t>
            </a:r>
          </a:p>
          <a:p>
            <a:pPr algn="ctr"/>
            <a:r>
              <a:rPr lang="nl-NL" dirty="0" smtClean="0"/>
              <a:t>Vader  is Petrus Anthonius Verdonck  1895 – 1947 eerder gehuwd met  Margaretha Blijweert 1895 - 1928</a:t>
            </a:r>
          </a:p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LandWaas\PPointGereed\Carinephot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3960440" cy="5934784"/>
          </a:xfrm>
          <a:prstGeom prst="rect">
            <a:avLst/>
          </a:prstGeom>
          <a:noFill/>
        </p:spPr>
      </p:pic>
      <p:sp>
        <p:nvSpPr>
          <p:cNvPr id="4" name="Ovaal 3"/>
          <p:cNvSpPr/>
          <p:nvPr/>
        </p:nvSpPr>
        <p:spPr>
          <a:xfrm>
            <a:off x="6300192" y="4005064"/>
            <a:ext cx="230425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Albric en Jules Verdonck van respectievelijk</a:t>
            </a:r>
          </a:p>
          <a:p>
            <a:pPr algn="ctr"/>
            <a:r>
              <a:rPr lang="nl-NL" dirty="0" smtClean="0"/>
              <a:t>1932 en 1936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LandWaas\PPointGereed\Carine3683photo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3987800" cy="5969000"/>
          </a:xfrm>
          <a:prstGeom prst="rect">
            <a:avLst/>
          </a:prstGeom>
          <a:noFill/>
        </p:spPr>
      </p:pic>
      <p:sp>
        <p:nvSpPr>
          <p:cNvPr id="3" name="Ovaal 2"/>
          <p:cNvSpPr/>
          <p:nvPr/>
        </p:nvSpPr>
        <p:spPr>
          <a:xfrm>
            <a:off x="395536" y="4221088"/>
            <a:ext cx="280831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Van L-R:</a:t>
            </a:r>
          </a:p>
          <a:p>
            <a:pPr algn="ctr"/>
            <a:r>
              <a:rPr lang="nl-NL" dirty="0" smtClean="0"/>
              <a:t>Jules, Albric en vermoedelijk</a:t>
            </a:r>
          </a:p>
          <a:p>
            <a:pPr algn="ctr"/>
            <a:r>
              <a:rPr lang="nl-NL" dirty="0" smtClean="0"/>
              <a:t>Gerard</a:t>
            </a:r>
            <a:br>
              <a:rPr lang="nl-NL" dirty="0" smtClean="0"/>
            </a:br>
            <a:r>
              <a:rPr lang="nl-NL" dirty="0" smtClean="0"/>
              <a:t>Verdonck 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euwe Gebruiker\Pictures\Genealogie\AlleGenealogieën\LandWaas\PPointGereed\CarolusVnck&amp;Gez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4157428" cy="5400600"/>
          </a:xfrm>
          <a:prstGeom prst="rect">
            <a:avLst/>
          </a:prstGeom>
          <a:noFill/>
        </p:spPr>
      </p:pic>
      <p:pic>
        <p:nvPicPr>
          <p:cNvPr id="8195" name="Picture 3" descr="C:\Users\Nieuwe Gebruiker\Pictures\Genealogie\AlleGenealogieën\LandWaas\PPointGereed\MariaAer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034" y="637578"/>
            <a:ext cx="1641335" cy="1927326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5220072" y="3284984"/>
            <a:ext cx="316835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Gezin  Carolus Gerardus Verdonk en Maria Aerts  plus ( pasfoto) en de kinderen Renatus Franciscus en Felix Karolus Arthur.  (Felix met echtgenote op volgende dia)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175</Words>
  <Application>Microsoft Office PowerPoint</Application>
  <PresentationFormat>Diavoorstelling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Civiel</vt:lpstr>
      <vt:lpstr>Genealogie Verdonck in het  Land Waas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Genealogie Verdonck in het  Land Waas</dc:title>
  <dc:creator>Nieuwe Gebruiker</dc:creator>
  <cp:lastModifiedBy>Nieuwe Gebruiker</cp:lastModifiedBy>
  <cp:revision>22</cp:revision>
  <dcterms:created xsi:type="dcterms:W3CDTF">2016-05-17T11:56:19Z</dcterms:created>
  <dcterms:modified xsi:type="dcterms:W3CDTF">2017-03-17T18:06:01Z</dcterms:modified>
</cp:coreProperties>
</file>