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lijkbenige driehoe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DEF6F74-3B39-4124-AA73-BC119DE9E979}" type="datetimeFigureOut">
              <a:rPr lang="nl-NL" smtClean="0"/>
              <a:t>15-5-2016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EA61761-8A81-47FF-A925-87DE52A3256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6F74-3B39-4124-AA73-BC119DE9E979}" type="datetimeFigureOut">
              <a:rPr lang="nl-NL" smtClean="0"/>
              <a:t>15-5-2016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1761-8A81-47FF-A925-87DE52A3256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6F74-3B39-4124-AA73-BC119DE9E979}" type="datetimeFigureOut">
              <a:rPr lang="nl-NL" smtClean="0"/>
              <a:t>15-5-2016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1761-8A81-47FF-A925-87DE52A3256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DEF6F74-3B39-4124-AA73-BC119DE9E979}" type="datetimeFigureOut">
              <a:rPr lang="nl-NL" smtClean="0"/>
              <a:t>15-5-2016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1761-8A81-47FF-A925-87DE52A3256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ige driehoe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Gelijkbenige driehoe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DEF6F74-3B39-4124-AA73-BC119DE9E979}" type="datetimeFigureOut">
              <a:rPr lang="nl-NL" smtClean="0"/>
              <a:t>15-5-2016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EA61761-8A81-47FF-A925-87DE52A3256D}" type="slidenum">
              <a:rPr lang="nl-NL" smtClean="0"/>
              <a:t>‹nr.›</a:t>
            </a:fld>
            <a:endParaRPr lang="nl-NL"/>
          </a:p>
        </p:txBody>
      </p:sp>
      <p:cxnSp>
        <p:nvCxnSpPr>
          <p:cNvPr id="11" name="Rechte verbindingslijn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DEF6F74-3B39-4124-AA73-BC119DE9E979}" type="datetimeFigureOut">
              <a:rPr lang="nl-NL" smtClean="0"/>
              <a:t>15-5-2016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EA61761-8A81-47FF-A925-87DE52A3256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DEF6F74-3B39-4124-AA73-BC119DE9E979}" type="datetimeFigureOut">
              <a:rPr lang="nl-NL" smtClean="0"/>
              <a:t>15-5-2016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EA61761-8A81-47FF-A925-87DE52A3256D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6F74-3B39-4124-AA73-BC119DE9E979}" type="datetimeFigureOut">
              <a:rPr lang="nl-NL" smtClean="0"/>
              <a:t>15-5-2016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61761-8A81-47FF-A925-87DE52A3256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DEF6F74-3B39-4124-AA73-BC119DE9E979}" type="datetimeFigureOut">
              <a:rPr lang="nl-NL" smtClean="0"/>
              <a:t>15-5-2016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EA61761-8A81-47FF-A925-87DE52A3256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DEF6F74-3B39-4124-AA73-BC119DE9E979}" type="datetimeFigureOut">
              <a:rPr lang="nl-NL" smtClean="0"/>
              <a:t>15-5-2016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EA61761-8A81-47FF-A925-87DE52A3256D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DEF6F74-3B39-4124-AA73-BC119DE9E979}" type="datetimeFigureOut">
              <a:rPr lang="nl-NL" smtClean="0"/>
              <a:t>15-5-2016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EA61761-8A81-47FF-A925-87DE52A3256D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ige driehoe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DEF6F74-3B39-4124-AA73-BC119DE9E979}" type="datetimeFigureOut">
              <a:rPr lang="nl-NL" smtClean="0"/>
              <a:t>15-5-2016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EA61761-8A81-47FF-A925-87DE52A3256D}" type="slidenum">
              <a:rPr lang="nl-NL" smtClean="0"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Verdonck(t) Heestert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Een aantal kleinere genealogische bestanden zijn samengebracht op de pagina Heester van mijn website</a:t>
            </a:r>
            <a:endParaRPr lang="nl-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Nieuwe Gebruiker\Pictures\Genealogie\AlleGenealogieën\Heestert\PPointGereed\MargueriteVnckMrtvDij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04664"/>
            <a:ext cx="4392488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ieuwe Gebruiker\Pictures\Genealogie\AlleGenealogieën\Heestert\PPointGereed\ZulmaVncktWedEdMa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068" y="353934"/>
            <a:ext cx="8287380" cy="58642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ieuwe Gebruiker\Pictures\Genealogie\AlleGenealogieën\Heestert\PPointGereed\MarieLVnck&amp;GastinBrouc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50" y="548680"/>
            <a:ext cx="8206537" cy="5904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Nieuwe Gebruiker\Pictures\Genealogie\AlleGenealogieën\Heestert\PPointGereed\LucieVnck&amp;LucvSteenbrug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824" y="323850"/>
            <a:ext cx="7971503" cy="61294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Nieuwe Gebruiker\Pictures\Genealogie\AlleGenealogieën\Heestert\PPointGereed\GeworgVnckt&amp;AngVandeWal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17512"/>
            <a:ext cx="7776864" cy="60358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Nieuwe Gebruiker\Pictures\Genealogie\AlleGenealogieën\Heestert\PPointGereed\E lienneVnck&amp;AlbDe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476" y="404664"/>
            <a:ext cx="8257633" cy="583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Nieuwe Gebruiker\Pictures\Genealogie\AlleGenealogieën\Heestert\PPointGereed\AlbrtDewaele&amp;GenevVn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841" y="476672"/>
            <a:ext cx="8594067" cy="583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Nieuwe Gebruiker\Pictures\Genealogie\AlleGenealogieën\Heestert\PPointGereed\AndreVnckPries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32656"/>
            <a:ext cx="4824536" cy="59954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Nieuwe Gebruiker\Pictures\Genealogie\AlleGenealogieën\Heestert\PPointGereed\GilbBnckt&amp;Suz.VandeMeilbrc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86398"/>
            <a:ext cx="4536504" cy="62389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Gieterij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17</Words>
  <Application>Microsoft Office PowerPoint</Application>
  <PresentationFormat>Diavoorstelling (4:3)</PresentationFormat>
  <Paragraphs>2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Verve</vt:lpstr>
      <vt:lpstr>Verdonck(t) Heestert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</vt:vector>
  </TitlesOfParts>
  <Company>Quote Components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Verdonck(t) Heestert</dc:title>
  <dc:creator>Nieuwe Gebruiker</dc:creator>
  <cp:lastModifiedBy>Nieuwe Gebruiker</cp:lastModifiedBy>
  <cp:revision>2</cp:revision>
  <dcterms:created xsi:type="dcterms:W3CDTF">2016-05-15T21:17:54Z</dcterms:created>
  <dcterms:modified xsi:type="dcterms:W3CDTF">2016-05-15T21:33:48Z</dcterms:modified>
</cp:coreProperties>
</file>