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25" r:id="rId4"/>
    <p:sldId id="305" r:id="rId5"/>
    <p:sldId id="309" r:id="rId6"/>
    <p:sldId id="333" r:id="rId7"/>
    <p:sldId id="304" r:id="rId8"/>
    <p:sldId id="258" r:id="rId9"/>
    <p:sldId id="301" r:id="rId10"/>
    <p:sldId id="302" r:id="rId11"/>
    <p:sldId id="303" r:id="rId12"/>
    <p:sldId id="307" r:id="rId13"/>
    <p:sldId id="306" r:id="rId14"/>
    <p:sldId id="308" r:id="rId15"/>
    <p:sldId id="259" r:id="rId16"/>
    <p:sldId id="260" r:id="rId17"/>
    <p:sldId id="261" r:id="rId18"/>
    <p:sldId id="310" r:id="rId19"/>
    <p:sldId id="314" r:id="rId20"/>
    <p:sldId id="321" r:id="rId21"/>
    <p:sldId id="267" r:id="rId22"/>
    <p:sldId id="266" r:id="rId23"/>
    <p:sldId id="265" r:id="rId24"/>
    <p:sldId id="262" r:id="rId25"/>
    <p:sldId id="263" r:id="rId26"/>
    <p:sldId id="271" r:id="rId27"/>
    <p:sldId id="268" r:id="rId28"/>
    <p:sldId id="269" r:id="rId29"/>
    <p:sldId id="270" r:id="rId30"/>
    <p:sldId id="311" r:id="rId31"/>
    <p:sldId id="312" r:id="rId32"/>
    <p:sldId id="313" r:id="rId33"/>
    <p:sldId id="315" r:id="rId34"/>
    <p:sldId id="316" r:id="rId35"/>
    <p:sldId id="317" r:id="rId36"/>
    <p:sldId id="318" r:id="rId37"/>
    <p:sldId id="319" r:id="rId38"/>
    <p:sldId id="320" r:id="rId39"/>
    <p:sldId id="272" r:id="rId40"/>
    <p:sldId id="274" r:id="rId41"/>
    <p:sldId id="276" r:id="rId42"/>
    <p:sldId id="280" r:id="rId43"/>
    <p:sldId id="332" r:id="rId44"/>
    <p:sldId id="279" r:id="rId45"/>
    <p:sldId id="278" r:id="rId46"/>
    <p:sldId id="284" r:id="rId47"/>
    <p:sldId id="282" r:id="rId48"/>
    <p:sldId id="281" r:id="rId49"/>
    <p:sldId id="283" r:id="rId50"/>
    <p:sldId id="328" r:id="rId51"/>
    <p:sldId id="329" r:id="rId52"/>
    <p:sldId id="330" r:id="rId53"/>
    <p:sldId id="331" r:id="rId54"/>
    <p:sldId id="327" r:id="rId55"/>
    <p:sldId id="326" r:id="rId56"/>
    <p:sldId id="286" r:id="rId57"/>
    <p:sldId id="290" r:id="rId58"/>
    <p:sldId id="291" r:id="rId59"/>
    <p:sldId id="287" r:id="rId60"/>
    <p:sldId id="288" r:id="rId61"/>
    <p:sldId id="289" r:id="rId62"/>
    <p:sldId id="296" r:id="rId63"/>
    <p:sldId id="292" r:id="rId64"/>
    <p:sldId id="293" r:id="rId65"/>
    <p:sldId id="294" r:id="rId66"/>
    <p:sldId id="295" r:id="rId67"/>
    <p:sldId id="297" r:id="rId68"/>
    <p:sldId id="299" r:id="rId69"/>
    <p:sldId id="298" r:id="rId70"/>
    <p:sldId id="300" r:id="rId71"/>
    <p:sldId id="322" r:id="rId72"/>
    <p:sldId id="323" r:id="rId73"/>
    <p:sldId id="324" r:id="rId7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8" d="100"/>
          <a:sy n="48" d="100"/>
        </p:scale>
        <p:origin x="145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el 28"/>
          <p:cNvSpPr>
            <a:spLocks noGrp="1"/>
          </p:cNvSpPr>
          <p:nvPr>
            <p:ph type="ctrTitle"/>
          </p:nvPr>
        </p:nvSpPr>
        <p:spPr>
          <a:xfrm>
            <a:off x="381000" y="4853411"/>
            <a:ext cx="8458200" cy="1222375"/>
          </a:xfrm>
        </p:spPr>
        <p:txBody>
          <a:bodyPr anchor="t"/>
          <a:lstStyle/>
          <a:p>
            <a:r>
              <a:rPr kumimoji="0" lang="nl-NL"/>
              <a:t>Klik om de stijl te bewerken</a:t>
            </a:r>
            <a:endParaRPr kumimoji="0" lang="en-US"/>
          </a:p>
        </p:txBody>
      </p:sp>
      <p:sp>
        <p:nvSpPr>
          <p:cNvPr id="9" name="Ondertitel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16" name="Tijdelijke aanduiding voor datum 15"/>
          <p:cNvSpPr>
            <a:spLocks noGrp="1"/>
          </p:cNvSpPr>
          <p:nvPr>
            <p:ph type="dt" sz="half" idx="10"/>
          </p:nvPr>
        </p:nvSpPr>
        <p:spPr/>
        <p:txBody>
          <a:bodyPr/>
          <a:lstStyle/>
          <a:p>
            <a:fld id="{18A88217-196B-4EE9-9DE4-7D3B23EE0BBA}" type="datetimeFigureOut">
              <a:rPr lang="nl-NL" smtClean="0"/>
              <a:pPr/>
              <a:t>20-8-2022</a:t>
            </a:fld>
            <a:endParaRPr lang="nl-NL"/>
          </a:p>
        </p:txBody>
      </p:sp>
      <p:sp>
        <p:nvSpPr>
          <p:cNvPr id="2" name="Tijdelijke aanduiding voor voettekst 1"/>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a:xfrm>
            <a:off x="8229600" y="6473952"/>
            <a:ext cx="758952" cy="246888"/>
          </a:xfrm>
        </p:spPr>
        <p:txBody>
          <a:bodyPr/>
          <a:lstStyle/>
          <a:p>
            <a:fld id="{2CB128F0-2A90-49C8-8ED1-771F657C27B0}"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8A88217-196B-4EE9-9DE4-7D3B23EE0BBA}" type="datetimeFigureOut">
              <a:rPr lang="nl-NL" smtClean="0"/>
              <a:pPr/>
              <a:t>20-8-2022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CB128F0-2A90-49C8-8ED1-771F657C27B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549276"/>
            <a:ext cx="1828800" cy="5851525"/>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549276"/>
            <a:ext cx="6248400" cy="5851525"/>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18A88217-196B-4EE9-9DE4-7D3B23EE0BBA}" type="datetimeFigureOut">
              <a:rPr lang="nl-NL" smtClean="0"/>
              <a:pPr/>
              <a:t>20-8-2022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CB128F0-2A90-49C8-8ED1-771F657C27B0}"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2" name="Titel 21"/>
          <p:cNvSpPr>
            <a:spLocks noGrp="1"/>
          </p:cNvSpPr>
          <p:nvPr>
            <p:ph type="title"/>
          </p:nvPr>
        </p:nvSpPr>
        <p:spPr/>
        <p:txBody>
          <a:bodyPr/>
          <a:lstStyle/>
          <a:p>
            <a:r>
              <a:rPr kumimoji="0" lang="nl-NL"/>
              <a:t>Klik om de stijl te bewerken</a:t>
            </a:r>
            <a:endParaRPr kumimoji="0" lang="en-US"/>
          </a:p>
        </p:txBody>
      </p:sp>
      <p:sp>
        <p:nvSpPr>
          <p:cNvPr id="27" name="Tijdelijke aanduiding voor inhoud 26"/>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Tijdelijke aanduiding voor datum 24"/>
          <p:cNvSpPr>
            <a:spLocks noGrp="1"/>
          </p:cNvSpPr>
          <p:nvPr>
            <p:ph type="dt" sz="half" idx="10"/>
          </p:nvPr>
        </p:nvSpPr>
        <p:spPr/>
        <p:txBody>
          <a:bodyPr/>
          <a:lstStyle/>
          <a:p>
            <a:fld id="{18A88217-196B-4EE9-9DE4-7D3B23EE0BBA}" type="datetimeFigureOut">
              <a:rPr lang="nl-NL" smtClean="0"/>
              <a:pPr/>
              <a:t>20-8-2022</a:t>
            </a:fld>
            <a:endParaRPr lang="nl-NL"/>
          </a:p>
        </p:txBody>
      </p:sp>
      <p:sp>
        <p:nvSpPr>
          <p:cNvPr id="19" name="Tijdelijke aanduiding voor voettekst 18"/>
          <p:cNvSpPr>
            <a:spLocks noGrp="1"/>
          </p:cNvSpPr>
          <p:nvPr>
            <p:ph type="ftr" sz="quarter" idx="11"/>
          </p:nvPr>
        </p:nvSpPr>
        <p:spPr>
          <a:xfrm>
            <a:off x="3581400" y="76200"/>
            <a:ext cx="2895600" cy="288925"/>
          </a:xfrm>
        </p:spPr>
        <p:txBody>
          <a:bodyPr/>
          <a:lstStyle/>
          <a:p>
            <a:endParaRPr lang="nl-NL"/>
          </a:p>
        </p:txBody>
      </p:sp>
      <p:sp>
        <p:nvSpPr>
          <p:cNvPr id="16" name="Tijdelijke aanduiding voor dianummer 15"/>
          <p:cNvSpPr>
            <a:spLocks noGrp="1"/>
          </p:cNvSpPr>
          <p:nvPr>
            <p:ph type="sldNum" sz="quarter" idx="12"/>
          </p:nvPr>
        </p:nvSpPr>
        <p:spPr>
          <a:xfrm>
            <a:off x="8229600" y="6473952"/>
            <a:ext cx="758952" cy="246888"/>
          </a:xfrm>
        </p:spPr>
        <p:txBody>
          <a:bodyPr/>
          <a:lstStyle/>
          <a:p>
            <a:fld id="{2CB128F0-2A90-49C8-8ED1-771F657C27B0}"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tekst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19" name="Tijdelijke aanduiding voor datum 18"/>
          <p:cNvSpPr>
            <a:spLocks noGrp="1"/>
          </p:cNvSpPr>
          <p:nvPr>
            <p:ph type="dt" sz="half" idx="10"/>
          </p:nvPr>
        </p:nvSpPr>
        <p:spPr/>
        <p:txBody>
          <a:bodyPr/>
          <a:lstStyle/>
          <a:p>
            <a:fld id="{18A88217-196B-4EE9-9DE4-7D3B23EE0BBA}" type="datetimeFigureOut">
              <a:rPr lang="nl-NL" smtClean="0"/>
              <a:pPr/>
              <a:t>20-8-2022</a:t>
            </a:fld>
            <a:endParaRPr lang="nl-NL"/>
          </a:p>
        </p:txBody>
      </p:sp>
      <p:sp>
        <p:nvSpPr>
          <p:cNvPr id="11" name="Tijdelijke aanduiding voor voettekst 10"/>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2CB128F0-2A90-49C8-8ED1-771F657C27B0}" type="slidenum">
              <a:rPr lang="nl-NL" smtClean="0"/>
              <a:pPr/>
              <a:t>‹nr.›</a:t>
            </a:fld>
            <a:endParaRPr lang="nl-NL"/>
          </a:p>
        </p:txBody>
      </p:sp>
      <p:sp>
        <p:nvSpPr>
          <p:cNvPr id="8" name="Titel 7"/>
          <p:cNvSpPr>
            <a:spLocks noGrp="1"/>
          </p:cNvSpPr>
          <p:nvPr>
            <p:ph type="title"/>
          </p:nvPr>
        </p:nvSpPr>
        <p:spPr>
          <a:xfrm>
            <a:off x="180475" y="2947085"/>
            <a:ext cx="8686800" cy="1184825"/>
          </a:xfrm>
        </p:spPr>
        <p:txBody>
          <a:bodyPr rtlCol="0" anchor="t"/>
          <a:lstStyle>
            <a:lvl1pPr algn="r">
              <a:defRPr/>
            </a:lvl1pPr>
          </a:lstStyle>
          <a:p>
            <a:r>
              <a:rPr kumimoji="0" lang="nl-NL"/>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0" name="Titel 19"/>
          <p:cNvSpPr>
            <a:spLocks noGrp="1"/>
          </p:cNvSpPr>
          <p:nvPr>
            <p:ph type="title"/>
          </p:nvPr>
        </p:nvSpPr>
        <p:spPr>
          <a:xfrm>
            <a:off x="301752" y="457200"/>
            <a:ext cx="8686800" cy="841248"/>
          </a:xfrm>
        </p:spPr>
        <p:txBody>
          <a:bodyPr/>
          <a:lstStyle/>
          <a:p>
            <a:r>
              <a:rPr kumimoji="0" lang="nl-NL"/>
              <a:t>Klik om de stijl te bewerken</a:t>
            </a:r>
            <a:endParaRPr kumimoji="0" lang="en-US"/>
          </a:p>
        </p:txBody>
      </p:sp>
      <p:sp>
        <p:nvSpPr>
          <p:cNvPr id="14" name="Tijdelijke aanduiding voor inhoud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3" name="Tijdelijke aanduiding voor inhoud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1" name="Tijdelijke aanduiding voor datum 20"/>
          <p:cNvSpPr>
            <a:spLocks noGrp="1"/>
          </p:cNvSpPr>
          <p:nvPr>
            <p:ph type="dt" sz="half" idx="10"/>
          </p:nvPr>
        </p:nvSpPr>
        <p:spPr/>
        <p:txBody>
          <a:bodyPr/>
          <a:lstStyle/>
          <a:p>
            <a:fld id="{18A88217-196B-4EE9-9DE4-7D3B23EE0BBA}" type="datetimeFigureOut">
              <a:rPr lang="nl-NL" smtClean="0"/>
              <a:pPr/>
              <a:t>20-8-2022</a:t>
            </a:fld>
            <a:endParaRPr lang="nl-NL"/>
          </a:p>
        </p:txBody>
      </p:sp>
      <p:sp>
        <p:nvSpPr>
          <p:cNvPr id="10" name="Tijdelijke aanduiding voor voettekst 9"/>
          <p:cNvSpPr>
            <a:spLocks noGrp="1"/>
          </p:cNvSpPr>
          <p:nvPr>
            <p:ph type="ftr" sz="quarter" idx="11"/>
          </p:nvPr>
        </p:nvSpPr>
        <p:spPr/>
        <p:txBody>
          <a:bodyPr/>
          <a:lstStyle/>
          <a:p>
            <a:endParaRPr lang="nl-NL"/>
          </a:p>
        </p:txBody>
      </p:sp>
      <p:sp>
        <p:nvSpPr>
          <p:cNvPr id="31" name="Tijdelijke aanduiding voor dianummer 30"/>
          <p:cNvSpPr>
            <a:spLocks noGrp="1"/>
          </p:cNvSpPr>
          <p:nvPr>
            <p:ph type="sldNum" sz="quarter" idx="12"/>
          </p:nvPr>
        </p:nvSpPr>
        <p:spPr/>
        <p:txBody>
          <a:bodyPr/>
          <a:lstStyle/>
          <a:p>
            <a:fld id="{2CB128F0-2A90-49C8-8ED1-771F657C27B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9" name="Titel 28"/>
          <p:cNvSpPr>
            <a:spLocks noGrp="1"/>
          </p:cNvSpPr>
          <p:nvPr>
            <p:ph type="title"/>
          </p:nvPr>
        </p:nvSpPr>
        <p:spPr>
          <a:xfrm>
            <a:off x="304800" y="5410200"/>
            <a:ext cx="8610600" cy="882650"/>
          </a:xfrm>
        </p:spPr>
        <p:txBody>
          <a:bodyPr anchor="ctr"/>
          <a:lstStyle>
            <a:lvl1pPr>
              <a:defRPr/>
            </a:lvl1pPr>
          </a:lstStyle>
          <a:p>
            <a:r>
              <a:rPr kumimoji="0" lang="nl-NL"/>
              <a:t>Klik om de stijl te bewerken</a:t>
            </a:r>
            <a:endParaRPr kumimoji="0" lang="en-US"/>
          </a:p>
        </p:txBody>
      </p:sp>
      <p:sp>
        <p:nvSpPr>
          <p:cNvPr id="13" name="Tijdelijke aanduiding voor tekst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25" name="Tijdelijke aanduiding voor tekst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inhoud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8" name="Tijdelijke aanduiding voor inhoud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0" name="Tijdelijke aanduiding voor datum 9"/>
          <p:cNvSpPr>
            <a:spLocks noGrp="1"/>
          </p:cNvSpPr>
          <p:nvPr>
            <p:ph type="dt" sz="half" idx="10"/>
          </p:nvPr>
        </p:nvSpPr>
        <p:spPr/>
        <p:txBody>
          <a:bodyPr/>
          <a:lstStyle/>
          <a:p>
            <a:fld id="{18A88217-196B-4EE9-9DE4-7D3B23EE0BBA}" type="datetimeFigureOut">
              <a:rPr lang="nl-NL" smtClean="0"/>
              <a:pPr/>
              <a:t>20-8-2022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229600" y="6477000"/>
            <a:ext cx="762000" cy="246888"/>
          </a:xfrm>
        </p:spPr>
        <p:txBody>
          <a:bodyPr/>
          <a:lstStyle/>
          <a:p>
            <a:fld id="{2CB128F0-2A90-49C8-8ED1-771F657C27B0}" type="slidenum">
              <a:rPr lang="nl-NL" smtClean="0"/>
              <a:pPr/>
              <a:t>‹nr.›</a:t>
            </a:fld>
            <a:endParaRPr lang="nl-NL"/>
          </a:p>
        </p:txBody>
      </p:sp>
      <p:sp>
        <p:nvSpPr>
          <p:cNvPr id="11" name="Rechte verbindingslijn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0" name="Titel 29"/>
          <p:cNvSpPr>
            <a:spLocks noGrp="1"/>
          </p:cNvSpPr>
          <p:nvPr>
            <p:ph type="title"/>
          </p:nvPr>
        </p:nvSpPr>
        <p:spPr>
          <a:xfrm>
            <a:off x="301752" y="457200"/>
            <a:ext cx="8686800" cy="841248"/>
          </a:xfrm>
        </p:spPr>
        <p:txBody>
          <a:bodyPr/>
          <a:lstStyle/>
          <a:p>
            <a:r>
              <a:rPr kumimoji="0" lang="nl-NL"/>
              <a:t>Klik om de stijl te bewerken</a:t>
            </a:r>
            <a:endParaRPr kumimoji="0" lang="en-US"/>
          </a:p>
        </p:txBody>
      </p:sp>
      <p:sp>
        <p:nvSpPr>
          <p:cNvPr id="12" name="Tijdelijke aanduiding voor datum 11"/>
          <p:cNvSpPr>
            <a:spLocks noGrp="1"/>
          </p:cNvSpPr>
          <p:nvPr>
            <p:ph type="dt" sz="half" idx="10"/>
          </p:nvPr>
        </p:nvSpPr>
        <p:spPr/>
        <p:txBody>
          <a:bodyPr/>
          <a:lstStyle/>
          <a:p>
            <a:fld id="{18A88217-196B-4EE9-9DE4-7D3B23EE0BBA}" type="datetimeFigureOut">
              <a:rPr lang="nl-NL" smtClean="0"/>
              <a:pPr/>
              <a:t>20-8-2022</a:t>
            </a:fld>
            <a:endParaRPr lang="nl-NL"/>
          </a:p>
        </p:txBody>
      </p:sp>
      <p:sp>
        <p:nvSpPr>
          <p:cNvPr id="21" name="Tijdelijke aanduiding voor voettekst 20"/>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CB128F0-2A90-49C8-8ED1-771F657C27B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18A88217-196B-4EE9-9DE4-7D3B23EE0BBA}" type="datetimeFigureOut">
              <a:rPr lang="nl-NL" smtClean="0"/>
              <a:pPr/>
              <a:t>20-8-2022</a:t>
            </a:fld>
            <a:endParaRPr lang="nl-NL"/>
          </a:p>
        </p:txBody>
      </p:sp>
      <p:sp>
        <p:nvSpPr>
          <p:cNvPr id="24" name="Tijdelijke aanduiding voor voettekst 23"/>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CB128F0-2A90-49C8-8ED1-771F657C27B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e verbindingslijn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el 11"/>
          <p:cNvSpPr>
            <a:spLocks noGrp="1"/>
          </p:cNvSpPr>
          <p:nvPr>
            <p:ph type="title"/>
          </p:nvPr>
        </p:nvSpPr>
        <p:spPr>
          <a:xfrm>
            <a:off x="457200" y="5486400"/>
            <a:ext cx="8458200" cy="520700"/>
          </a:xfrm>
        </p:spPr>
        <p:txBody>
          <a:bodyPr anchor="ctr"/>
          <a:lstStyle>
            <a:lvl1pPr algn="l">
              <a:buNone/>
              <a:defRPr sz="2000" b="1"/>
            </a:lvl1pPr>
          </a:lstStyle>
          <a:p>
            <a:r>
              <a:rPr kumimoji="0" lang="nl-NL"/>
              <a:t>Klik om de stijl te bewerken</a:t>
            </a:r>
            <a:endParaRPr kumimoji="0" lang="en-US"/>
          </a:p>
        </p:txBody>
      </p:sp>
      <p:sp>
        <p:nvSpPr>
          <p:cNvPr id="26" name="Tijdelijke aanduiding voor tekst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14" name="Tijdelijke aanduiding voor inhoud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Tijdelijke aanduiding voor datum 24"/>
          <p:cNvSpPr>
            <a:spLocks noGrp="1"/>
          </p:cNvSpPr>
          <p:nvPr>
            <p:ph type="dt" sz="half" idx="10"/>
          </p:nvPr>
        </p:nvSpPr>
        <p:spPr/>
        <p:txBody>
          <a:bodyPr/>
          <a:lstStyle/>
          <a:p>
            <a:fld id="{18A88217-196B-4EE9-9DE4-7D3B23EE0BBA}" type="datetimeFigureOut">
              <a:rPr lang="nl-NL" smtClean="0"/>
              <a:pPr/>
              <a:t>20-8-2022</a:t>
            </a:fld>
            <a:endParaRPr lang="nl-NL"/>
          </a:p>
        </p:txBody>
      </p:sp>
      <p:sp>
        <p:nvSpPr>
          <p:cNvPr id="29" name="Tijdelijke aanduiding voor voettekst 28"/>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CB128F0-2A90-49C8-8ED1-771F657C27B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3" name="Tijdelijke aanduiding voor afbeelding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nl-NL"/>
              <a:t>Klik op het pictogram als u een afbeelding wilt toevoegen</a:t>
            </a:r>
            <a:endParaRPr kumimoji="0" lang="en-US" dirty="0"/>
          </a:p>
        </p:txBody>
      </p:sp>
      <p:sp>
        <p:nvSpPr>
          <p:cNvPr id="7" name="Tijdelijke aanduiding voor datum 6"/>
          <p:cNvSpPr>
            <a:spLocks noGrp="1"/>
          </p:cNvSpPr>
          <p:nvPr>
            <p:ph type="dt" sz="half" idx="10"/>
          </p:nvPr>
        </p:nvSpPr>
        <p:spPr/>
        <p:txBody>
          <a:bodyPr/>
          <a:lstStyle/>
          <a:p>
            <a:fld id="{18A88217-196B-4EE9-9DE4-7D3B23EE0BBA}" type="datetimeFigureOut">
              <a:rPr lang="nl-NL" smtClean="0"/>
              <a:pPr/>
              <a:t>20-8-2022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31" name="Tijdelijke aanduiding voor dianummer 30"/>
          <p:cNvSpPr>
            <a:spLocks noGrp="1"/>
          </p:cNvSpPr>
          <p:nvPr>
            <p:ph type="sldNum" sz="quarter" idx="12"/>
          </p:nvPr>
        </p:nvSpPr>
        <p:spPr/>
        <p:txBody>
          <a:bodyPr/>
          <a:lstStyle/>
          <a:p>
            <a:fld id="{2CB128F0-2A90-49C8-8ED1-771F657C27B0}" type="slidenum">
              <a:rPr lang="nl-NL" smtClean="0"/>
              <a:pPr/>
              <a:t>‹nr.›</a:t>
            </a:fld>
            <a:endParaRPr lang="nl-NL"/>
          </a:p>
        </p:txBody>
      </p:sp>
      <p:sp>
        <p:nvSpPr>
          <p:cNvPr id="17" name="Titel 16"/>
          <p:cNvSpPr>
            <a:spLocks noGrp="1"/>
          </p:cNvSpPr>
          <p:nvPr>
            <p:ph type="title"/>
          </p:nvPr>
        </p:nvSpPr>
        <p:spPr>
          <a:xfrm>
            <a:off x="381000" y="4993760"/>
            <a:ext cx="5867400" cy="522288"/>
          </a:xfrm>
        </p:spPr>
        <p:txBody>
          <a:bodyPr anchor="ctr"/>
          <a:lstStyle>
            <a:lvl1pPr algn="l">
              <a:buNone/>
              <a:defRPr sz="2000" b="1"/>
            </a:lvl1pPr>
          </a:lstStyle>
          <a:p>
            <a:r>
              <a:rPr kumimoji="0" lang="nl-NL"/>
              <a:t>Klik om de stijl te bewerken</a:t>
            </a:r>
            <a:endParaRPr kumimoji="0" lang="en-US"/>
          </a:p>
        </p:txBody>
      </p:sp>
      <p:sp>
        <p:nvSpPr>
          <p:cNvPr id="26" name="Tijdelijke aanduiding voor tekst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hte verbindingslijn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ijdelijke aanduiding voor tekst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1" name="Tijdelijke aanduiding voor datum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8A88217-196B-4EE9-9DE4-7D3B23EE0BBA}" type="datetimeFigureOut">
              <a:rPr lang="nl-NL" smtClean="0"/>
              <a:pPr/>
              <a:t>20-8-2022</a:t>
            </a:fld>
            <a:endParaRPr lang="nl-NL"/>
          </a:p>
        </p:txBody>
      </p:sp>
      <p:sp>
        <p:nvSpPr>
          <p:cNvPr id="28" name="Tijdelijke aanduiding voor voettekst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nl-NL"/>
          </a:p>
        </p:txBody>
      </p:sp>
      <p:sp>
        <p:nvSpPr>
          <p:cNvPr id="5" name="Tijdelijke aanduiding voor dianumm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CB128F0-2A90-49C8-8ED1-771F657C27B0}" type="slidenum">
              <a:rPr lang="nl-NL" smtClean="0"/>
              <a:pPr/>
              <a:t>‹nr.›</a:t>
            </a:fld>
            <a:endParaRPr lang="nl-NL"/>
          </a:p>
        </p:txBody>
      </p:sp>
      <p:sp>
        <p:nvSpPr>
          <p:cNvPr id="10" name="Tijdelijke aanduiding voor titel 9"/>
          <p:cNvSpPr>
            <a:spLocks noGrp="1"/>
          </p:cNvSpPr>
          <p:nvPr>
            <p:ph type="title"/>
          </p:nvPr>
        </p:nvSpPr>
        <p:spPr>
          <a:xfrm>
            <a:off x="304800" y="457200"/>
            <a:ext cx="8686800" cy="838200"/>
          </a:xfrm>
          <a:prstGeom prst="rect">
            <a:avLst/>
          </a:prstGeom>
        </p:spPr>
        <p:txBody>
          <a:bodyPr vert="horz" anchor="ctr">
            <a:normAutofit/>
          </a:bodyPr>
          <a:lstStyle/>
          <a:p>
            <a:r>
              <a:rPr kumimoji="0" lang="nl-NL"/>
              <a:t>Klik om de stijl te bewerken</a:t>
            </a:r>
            <a:endParaRPr kumimoji="0" lang="en-US"/>
          </a:p>
        </p:txBody>
      </p:sp>
      <p:sp>
        <p:nvSpPr>
          <p:cNvPr id="9" name="Rechte verbindingslijn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 verbindingslijn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verdonk.home.xs4all.nl/sb_gravendeel.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1124744"/>
            <a:ext cx="7772400" cy="1470025"/>
          </a:xfrm>
        </p:spPr>
        <p:txBody>
          <a:bodyPr>
            <a:normAutofit/>
          </a:bodyPr>
          <a:lstStyle/>
          <a:p>
            <a:r>
              <a:rPr lang="nl-NL" sz="2800" dirty="0">
                <a:latin typeface="Verdana" pitchFamily="34" charset="0"/>
                <a:ea typeface="Verdana" pitchFamily="34" charset="0"/>
                <a:cs typeface="Verdana" pitchFamily="34" charset="0"/>
              </a:rPr>
              <a:t>Algemene informatie ‘s-Gravendeel</a:t>
            </a:r>
          </a:p>
        </p:txBody>
      </p:sp>
      <p:sp>
        <p:nvSpPr>
          <p:cNvPr id="3" name="Ondertitel 2"/>
          <p:cNvSpPr>
            <a:spLocks noGrp="1"/>
          </p:cNvSpPr>
          <p:nvPr>
            <p:ph type="subTitle" idx="1"/>
          </p:nvPr>
        </p:nvSpPr>
        <p:spPr>
          <a:xfrm>
            <a:off x="1259632" y="2420888"/>
            <a:ext cx="6400800" cy="2952328"/>
          </a:xfrm>
        </p:spPr>
        <p:txBody>
          <a:bodyPr>
            <a:noAutofit/>
          </a:bodyPr>
          <a:lstStyle/>
          <a:p>
            <a:r>
              <a:rPr lang="nl-NL" sz="2400" dirty="0">
                <a:latin typeface="Verdana" pitchFamily="34" charset="0"/>
                <a:ea typeface="Verdana" pitchFamily="34" charset="0"/>
                <a:cs typeface="Verdana" pitchFamily="34" charset="0"/>
              </a:rPr>
              <a:t>Hoofd onderdelen in deze presentatie:</a:t>
            </a:r>
            <a:br>
              <a:rPr lang="nl-NL" sz="2400" dirty="0">
                <a:latin typeface="Verdana" pitchFamily="34" charset="0"/>
                <a:ea typeface="Verdana" pitchFamily="34" charset="0"/>
                <a:cs typeface="Verdana" pitchFamily="34" charset="0"/>
              </a:rPr>
            </a:br>
            <a:br>
              <a:rPr lang="nl-NL" sz="2000" dirty="0">
                <a:latin typeface="Verdana" pitchFamily="34" charset="0"/>
                <a:ea typeface="Verdana" pitchFamily="34" charset="0"/>
                <a:cs typeface="Verdana" pitchFamily="34" charset="0"/>
              </a:rPr>
            </a:br>
            <a:r>
              <a:rPr lang="nl-NL" sz="2000" dirty="0">
                <a:latin typeface="Verdana" pitchFamily="34" charset="0"/>
                <a:ea typeface="Verdana" pitchFamily="34" charset="0"/>
                <a:cs typeface="Verdana" pitchFamily="34" charset="0"/>
              </a:rPr>
              <a:t>a. 8 oude kaarten van landmeters etc.</a:t>
            </a:r>
            <a:br>
              <a:rPr lang="nl-NL" sz="2000" dirty="0">
                <a:latin typeface="Verdana" pitchFamily="34" charset="0"/>
                <a:ea typeface="Verdana" pitchFamily="34" charset="0"/>
                <a:cs typeface="Verdana" pitchFamily="34" charset="0"/>
              </a:rPr>
            </a:br>
            <a:r>
              <a:rPr lang="nl-NL" sz="2000" dirty="0">
                <a:latin typeface="Verdana" pitchFamily="34" charset="0"/>
                <a:ea typeface="Verdana" pitchFamily="34" charset="0"/>
                <a:cs typeface="Verdana" pitchFamily="34" charset="0"/>
              </a:rPr>
              <a:t>b. zegels van schepenen; </a:t>
            </a:r>
            <a:br>
              <a:rPr lang="nl-NL" sz="2000" dirty="0">
                <a:latin typeface="Verdana" pitchFamily="34" charset="0"/>
                <a:ea typeface="Verdana" pitchFamily="34" charset="0"/>
                <a:cs typeface="Verdana" pitchFamily="34" charset="0"/>
              </a:rPr>
            </a:br>
            <a:r>
              <a:rPr lang="nl-NL" sz="2000" dirty="0">
                <a:latin typeface="Verdana" pitchFamily="34" charset="0"/>
                <a:ea typeface="Verdana" pitchFamily="34" charset="0"/>
                <a:cs typeface="Verdana" pitchFamily="34" charset="0"/>
              </a:rPr>
              <a:t>c. Gereformeerde kerk en jeugdverenigingen;</a:t>
            </a:r>
            <a:br>
              <a:rPr lang="nl-NL" sz="2000" dirty="0">
                <a:latin typeface="Verdana" pitchFamily="34" charset="0"/>
                <a:ea typeface="Verdana" pitchFamily="34" charset="0"/>
                <a:cs typeface="Verdana" pitchFamily="34" charset="0"/>
              </a:rPr>
            </a:br>
            <a:r>
              <a:rPr lang="nl-NL" sz="2000" dirty="0">
                <a:latin typeface="Verdana" pitchFamily="34" charset="0"/>
                <a:ea typeface="Verdana" pitchFamily="34" charset="0"/>
                <a:cs typeface="Verdana" pitchFamily="34" charset="0"/>
              </a:rPr>
              <a:t>d. Turnvereniging Door Oefening Sterk (DOS);</a:t>
            </a:r>
            <a:br>
              <a:rPr lang="nl-NL" sz="2000" dirty="0">
                <a:latin typeface="Verdana" pitchFamily="34" charset="0"/>
                <a:ea typeface="Verdana" pitchFamily="34" charset="0"/>
                <a:cs typeface="Verdana" pitchFamily="34" charset="0"/>
              </a:rPr>
            </a:br>
            <a:r>
              <a:rPr lang="nl-NL" sz="2000" dirty="0">
                <a:latin typeface="Verdana" pitchFamily="34" charset="0"/>
                <a:ea typeface="Verdana" pitchFamily="34" charset="0"/>
                <a:cs typeface="Verdana" pitchFamily="34" charset="0"/>
              </a:rPr>
              <a:t>e. Foto’s van de Basisschool (Lagereschool);</a:t>
            </a:r>
            <a:br>
              <a:rPr lang="nl-NL" sz="2000" dirty="0">
                <a:latin typeface="Verdana" pitchFamily="34" charset="0"/>
                <a:ea typeface="Verdana" pitchFamily="34" charset="0"/>
                <a:cs typeface="Verdana" pitchFamily="34" charset="0"/>
              </a:rPr>
            </a:br>
            <a:r>
              <a:rPr lang="nl-NL" sz="2000" dirty="0">
                <a:latin typeface="Verdana" pitchFamily="34" charset="0"/>
                <a:ea typeface="Verdana" pitchFamily="34" charset="0"/>
                <a:cs typeface="Verdana" pitchFamily="34" charset="0"/>
              </a:rPr>
              <a:t>f.  Luchtfoto’s van ‘s-Gravendeel en de </a:t>
            </a:r>
            <a:br>
              <a:rPr lang="nl-NL" sz="2000" dirty="0">
                <a:latin typeface="Verdana" pitchFamily="34" charset="0"/>
                <a:ea typeface="Verdana" pitchFamily="34" charset="0"/>
                <a:cs typeface="Verdana" pitchFamily="34" charset="0"/>
              </a:rPr>
            </a:br>
            <a:r>
              <a:rPr lang="nl-NL" sz="2000" dirty="0">
                <a:latin typeface="Verdana" pitchFamily="34" charset="0"/>
                <a:ea typeface="Verdana" pitchFamily="34" charset="0"/>
                <a:cs typeface="Verdana" pitchFamily="34" charset="0"/>
              </a:rPr>
              <a:t>    Buurtschappen De Wacht en Schenkeldijk</a:t>
            </a:r>
          </a:p>
          <a:p>
            <a:pPr algn="l"/>
            <a:r>
              <a:rPr lang="nl-NL" sz="2000" dirty="0">
                <a:latin typeface="Verdana" pitchFamily="34" charset="0"/>
                <a:ea typeface="Verdana" pitchFamily="34" charset="0"/>
                <a:cs typeface="Verdana" pitchFamily="34"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VerdonnAlsnog\IndelingGrdeel aan de Kil.jpg"/>
          <p:cNvPicPr>
            <a:picLocks noChangeAspect="1" noChangeArrowheads="1"/>
          </p:cNvPicPr>
          <p:nvPr/>
        </p:nvPicPr>
        <p:blipFill>
          <a:blip r:embed="rId2" cstate="print"/>
          <a:srcRect/>
          <a:stretch>
            <a:fillRect/>
          </a:stretch>
        </p:blipFill>
        <p:spPr bwMode="auto">
          <a:xfrm>
            <a:off x="755576" y="403964"/>
            <a:ext cx="7632848" cy="574321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Gravendeel\VerdonnAlsnog\GrondIndelingGdeel.jpg"/>
          <p:cNvPicPr>
            <a:picLocks noChangeAspect="1" noChangeArrowheads="1"/>
          </p:cNvPicPr>
          <p:nvPr/>
        </p:nvPicPr>
        <p:blipFill>
          <a:blip r:embed="rId2" cstate="print"/>
          <a:srcRect/>
          <a:stretch>
            <a:fillRect/>
          </a:stretch>
        </p:blipFill>
        <p:spPr bwMode="auto">
          <a:xfrm>
            <a:off x="899592" y="461268"/>
            <a:ext cx="7560840" cy="591857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Gravendeel\VerdonnAlsnog\LeerambachtGdeel.jpg"/>
          <p:cNvPicPr>
            <a:picLocks noChangeAspect="1" noChangeArrowheads="1"/>
          </p:cNvPicPr>
          <p:nvPr/>
        </p:nvPicPr>
        <p:blipFill>
          <a:blip r:embed="rId2" cstate="print"/>
          <a:srcRect/>
          <a:stretch>
            <a:fillRect/>
          </a:stretch>
        </p:blipFill>
        <p:spPr bwMode="auto">
          <a:xfrm>
            <a:off x="1259632" y="260648"/>
            <a:ext cx="6624736" cy="62293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Gravendeel\VerdonnAlsnog\Landm1601Boauentura.jpg"/>
          <p:cNvPicPr>
            <a:picLocks noChangeAspect="1" noChangeArrowheads="1"/>
          </p:cNvPicPr>
          <p:nvPr/>
        </p:nvPicPr>
        <p:blipFill>
          <a:blip r:embed="rId2" cstate="print"/>
          <a:srcRect/>
          <a:stretch>
            <a:fillRect/>
          </a:stretch>
        </p:blipFill>
        <p:spPr bwMode="auto">
          <a:xfrm>
            <a:off x="539552" y="836712"/>
            <a:ext cx="7991026" cy="538147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Gravendeel\VerdonnAlsnog\Oudschrift.jpg"/>
          <p:cNvPicPr>
            <a:picLocks noChangeAspect="1" noChangeArrowheads="1"/>
          </p:cNvPicPr>
          <p:nvPr/>
        </p:nvPicPr>
        <p:blipFill>
          <a:blip r:embed="rId2" cstate="print"/>
          <a:srcRect/>
          <a:stretch>
            <a:fillRect/>
          </a:stretch>
        </p:blipFill>
        <p:spPr bwMode="auto">
          <a:xfrm>
            <a:off x="1314450" y="357188"/>
            <a:ext cx="6515100" cy="61436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Akte1678methandmerlCranendonck.JPG"/>
          <p:cNvPicPr>
            <a:picLocks noChangeAspect="1" noChangeArrowheads="1"/>
          </p:cNvPicPr>
          <p:nvPr/>
        </p:nvPicPr>
        <p:blipFill>
          <a:blip r:embed="rId2" cstate="print"/>
          <a:srcRect/>
          <a:stretch>
            <a:fillRect/>
          </a:stretch>
        </p:blipFill>
        <p:spPr bwMode="auto">
          <a:xfrm>
            <a:off x="1331640" y="332656"/>
            <a:ext cx="4643437" cy="6243638"/>
          </a:xfrm>
          <a:prstGeom prst="rect">
            <a:avLst/>
          </a:prstGeom>
          <a:noFill/>
        </p:spPr>
      </p:pic>
      <p:sp>
        <p:nvSpPr>
          <p:cNvPr id="3" name="Afgeronde rechthoek 2"/>
          <p:cNvSpPr/>
          <p:nvPr/>
        </p:nvSpPr>
        <p:spPr>
          <a:xfrm>
            <a:off x="6444208" y="1556792"/>
            <a:ext cx="2520280" cy="2160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Verdana" pitchFamily="34" charset="0"/>
                <a:ea typeface="Verdana" pitchFamily="34" charset="0"/>
                <a:cs typeface="Verdana" pitchFamily="34" charset="0"/>
              </a:rPr>
              <a:t>Hier naast de laatste bladzijde van een akte uit 1678.</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Links onder tekende</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Jan V ‘</a:t>
            </a:r>
            <a:r>
              <a:rPr lang="nl-NL" sz="1400" dirty="0" err="1">
                <a:latin typeface="Verdana" pitchFamily="34" charset="0"/>
                <a:ea typeface="Verdana" pitchFamily="34" charset="0"/>
                <a:cs typeface="Verdana" pitchFamily="34" charset="0"/>
              </a:rPr>
              <a:t>donck</a:t>
            </a:r>
            <a:r>
              <a:rPr lang="nl-NL" sz="1400" dirty="0">
                <a:latin typeface="Verdana" pitchFamily="34" charset="0"/>
                <a:ea typeface="Verdana" pitchFamily="34" charset="0"/>
                <a:cs typeface="Verdana" pitchFamily="34" charset="0"/>
              </a:rPr>
              <a:t>. Rechts onder: “Dit </a:t>
            </a:r>
            <a:r>
              <a:rPr lang="nl-NL" sz="1400" dirty="0" err="1">
                <a:latin typeface="Verdana" pitchFamily="34" charset="0"/>
                <a:ea typeface="Verdana" pitchFamily="34" charset="0"/>
                <a:cs typeface="Verdana" pitchFamily="34" charset="0"/>
              </a:rPr>
              <a:t>merck</a:t>
            </a:r>
            <a:r>
              <a:rPr lang="nl-NL" sz="1400" dirty="0">
                <a:latin typeface="Verdana" pitchFamily="34" charset="0"/>
                <a:ea typeface="Verdana" pitchFamily="34" charset="0"/>
                <a:cs typeface="Verdana" pitchFamily="34" charset="0"/>
              </a:rPr>
              <a:t> is </a:t>
            </a:r>
            <a:r>
              <a:rPr lang="nl-NL" sz="1400" dirty="0" err="1">
                <a:latin typeface="Verdana" pitchFamily="34" charset="0"/>
                <a:ea typeface="Verdana" pitchFamily="34" charset="0"/>
                <a:cs typeface="Verdana" pitchFamily="34" charset="0"/>
              </a:rPr>
              <a:t>gestelt</a:t>
            </a:r>
            <a:r>
              <a:rPr lang="nl-NL" sz="1400" dirty="0">
                <a:latin typeface="Verdana" pitchFamily="34" charset="0"/>
                <a:ea typeface="Verdana" pitchFamily="34" charset="0"/>
                <a:cs typeface="Verdana" pitchFamily="34" charset="0"/>
              </a:rPr>
              <a:t> bij Gerrit </a:t>
            </a:r>
            <a:r>
              <a:rPr lang="nl-NL" sz="1400" dirty="0" err="1">
                <a:latin typeface="Verdana" pitchFamily="34" charset="0"/>
                <a:ea typeface="Verdana" pitchFamily="34" charset="0"/>
                <a:cs typeface="Verdana" pitchFamily="34" charset="0"/>
              </a:rPr>
              <a:t>Ariensz</a:t>
            </a:r>
            <a:r>
              <a:rPr lang="nl-NL" sz="1400" dirty="0">
                <a:latin typeface="Verdana" pitchFamily="34" charset="0"/>
                <a:ea typeface="Verdana" pitchFamily="34" charset="0"/>
                <a:cs typeface="Verdana" pitchFamily="34" charset="0"/>
              </a:rPr>
              <a:t> </a:t>
            </a:r>
            <a:r>
              <a:rPr lang="nl-NL" sz="1400" dirty="0" err="1">
                <a:latin typeface="Verdana" pitchFamily="34" charset="0"/>
                <a:ea typeface="Verdana" pitchFamily="34" charset="0"/>
                <a:cs typeface="Verdana" pitchFamily="34" charset="0"/>
              </a:rPr>
              <a:t>Cranendonck</a:t>
            </a:r>
            <a:endParaRPr lang="nl-NL" sz="1400" dirty="0">
              <a:latin typeface="Verdana" pitchFamily="34" charset="0"/>
              <a:ea typeface="Verdana" pitchFamily="34" charset="0"/>
              <a:cs typeface="Verdan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Gravendeel\PPointGereed\Handmerk1621.JPG"/>
          <p:cNvPicPr>
            <a:picLocks noChangeAspect="1" noChangeArrowheads="1"/>
          </p:cNvPicPr>
          <p:nvPr/>
        </p:nvPicPr>
        <p:blipFill>
          <a:blip r:embed="rId2" cstate="print"/>
          <a:srcRect/>
          <a:stretch>
            <a:fillRect/>
          </a:stretch>
        </p:blipFill>
        <p:spPr bwMode="auto">
          <a:xfrm>
            <a:off x="795699" y="836712"/>
            <a:ext cx="7536868" cy="522380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Gravendeel\PPointGereed\Naam2.GIF"/>
          <p:cNvPicPr>
            <a:picLocks noChangeAspect="1" noChangeArrowheads="1"/>
          </p:cNvPicPr>
          <p:nvPr/>
        </p:nvPicPr>
        <p:blipFill>
          <a:blip r:embed="rId2" cstate="print"/>
          <a:srcRect/>
          <a:stretch>
            <a:fillRect/>
          </a:stretch>
        </p:blipFill>
        <p:spPr bwMode="auto">
          <a:xfrm>
            <a:off x="323528" y="836712"/>
            <a:ext cx="8508624" cy="532859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Akte22101600.jpg"/>
          <p:cNvPicPr>
            <a:picLocks noChangeAspect="1" noChangeArrowheads="1"/>
          </p:cNvPicPr>
          <p:nvPr/>
        </p:nvPicPr>
        <p:blipFill>
          <a:blip r:embed="rId2" cstate="print"/>
          <a:srcRect/>
          <a:stretch>
            <a:fillRect/>
          </a:stretch>
        </p:blipFill>
        <p:spPr bwMode="auto">
          <a:xfrm>
            <a:off x="2411760" y="116632"/>
            <a:ext cx="4104456" cy="64533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899592" y="476672"/>
            <a:ext cx="7488832" cy="4608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 de onderstaande dia’s schepen zegels van           ‘s-Gravendeelse  schepenen verbonden aan akten en in detail.</a:t>
            </a:r>
            <a:br>
              <a:rPr lang="nl-NL" dirty="0"/>
            </a:br>
            <a:br>
              <a:rPr lang="nl-NL" dirty="0"/>
            </a:br>
            <a:r>
              <a:rPr lang="nl-NL" dirty="0"/>
              <a:t>Tevens zijn 6 van deze zegels toegevoegd, getekend door  heraldisch tekenaar H.C. ‘t Jong van het heraldisch atelier “De Raaf” in Dordrecht.</a:t>
            </a:r>
            <a:br>
              <a:rPr lang="nl-NL" dirty="0"/>
            </a:br>
            <a:r>
              <a:rPr lang="nl-NL" dirty="0"/>
              <a:t>Getekend in april 1990.</a:t>
            </a:r>
            <a:br>
              <a:rPr lang="nl-NL" dirty="0"/>
            </a:br>
            <a:r>
              <a:rPr lang="nl-NL" dirty="0"/>
              <a:t>Henk ‘t  Jong  heeft voorouders in ‘s-Gravendeel.</a:t>
            </a:r>
            <a:br>
              <a:rPr lang="nl-NL" dirty="0"/>
            </a:br>
            <a:br>
              <a:rPr lang="nl-NL" dirty="0"/>
            </a:br>
            <a:r>
              <a:rPr lang="nl-NL" dirty="0"/>
              <a:t>Deze wapens zijn door ‘t Jong voorzien van een Heraldische beschrijving</a:t>
            </a:r>
            <a:br>
              <a:rPr lang="nl-NL" dirty="0"/>
            </a:br>
            <a:br>
              <a:rPr lang="nl-NL" dirty="0"/>
            </a:br>
            <a:endParaRPr lang="nl-NL" dirty="0"/>
          </a:p>
        </p:txBody>
      </p:sp>
      <p:sp>
        <p:nvSpPr>
          <p:cNvPr id="3" name="Afgeronde rechthoek 2"/>
          <p:cNvSpPr/>
          <p:nvPr/>
        </p:nvSpPr>
        <p:spPr>
          <a:xfrm>
            <a:off x="1187624" y="5517232"/>
            <a:ext cx="75608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Op de foto pagina van de pagina ‘s-Gravendeel zijn meer akten, zoals afgebeeld op  bovenstaande dia te lezen</a:t>
            </a:r>
            <a:br>
              <a:rPr lang="nl-NL" dirty="0"/>
            </a:br>
            <a:r>
              <a:rPr lang="nl-NL" dirty="0"/>
              <a:t>Zie  </a:t>
            </a:r>
            <a:r>
              <a:rPr lang="nl-NL" dirty="0">
                <a:hlinkClick r:id="rId2"/>
              </a:rPr>
              <a:t>https://verdonk.home.xs4all.nl/sb_gravendeel.htm#Foto</a:t>
            </a:r>
            <a:r>
              <a:rPr lang="nl-NL" dirty="0"/>
              <a:t> pagina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GemWapenGdeel.JPG"/>
          <p:cNvPicPr>
            <a:picLocks noChangeAspect="1" noChangeArrowheads="1"/>
          </p:cNvPicPr>
          <p:nvPr/>
        </p:nvPicPr>
        <p:blipFill>
          <a:blip r:embed="rId2" cstate="print"/>
          <a:srcRect/>
          <a:stretch>
            <a:fillRect/>
          </a:stretch>
        </p:blipFill>
        <p:spPr bwMode="auto">
          <a:xfrm>
            <a:off x="827584" y="1124743"/>
            <a:ext cx="3456384" cy="2990657"/>
          </a:xfrm>
          <a:prstGeom prst="rect">
            <a:avLst/>
          </a:prstGeom>
          <a:noFill/>
        </p:spPr>
      </p:pic>
      <p:sp>
        <p:nvSpPr>
          <p:cNvPr id="3" name="Afgeronde rechthoek 2"/>
          <p:cNvSpPr/>
          <p:nvPr/>
        </p:nvSpPr>
        <p:spPr>
          <a:xfrm>
            <a:off x="4860032" y="1052736"/>
            <a:ext cx="3816424" cy="3312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Verdana" pitchFamily="34" charset="0"/>
                <a:ea typeface="Verdana" pitchFamily="34" charset="0"/>
                <a:cs typeface="Verdana" pitchFamily="34" charset="0"/>
              </a:rPr>
              <a:t>Op1-1-1984 in de gemeente Binnenmaas ontstaan. Deze gemeente wordt gevormd door de voormalige gemeenten: Puttershoek; Maasdam;  Mijnsheerenland, Westmaas en Heinenoord.</a:t>
            </a:r>
            <a:br>
              <a:rPr lang="nl-NL" dirty="0">
                <a:latin typeface="Verdana" pitchFamily="34" charset="0"/>
                <a:ea typeface="Verdana" pitchFamily="34" charset="0"/>
                <a:cs typeface="Verdana" pitchFamily="34" charset="0"/>
              </a:rPr>
            </a:br>
            <a:r>
              <a:rPr lang="nl-NL" dirty="0">
                <a:latin typeface="Verdana" pitchFamily="34" charset="0"/>
                <a:ea typeface="Verdana" pitchFamily="34" charset="0"/>
                <a:cs typeface="Verdana" pitchFamily="34" charset="0"/>
              </a:rPr>
              <a:t>Sedert 1-1-2007 maakt  ‘s-Gravendeel ook deel uit van de gemeente Binnenmaas</a:t>
            </a:r>
          </a:p>
        </p:txBody>
      </p:sp>
      <p:sp>
        <p:nvSpPr>
          <p:cNvPr id="4" name="Ovaal 3"/>
          <p:cNvSpPr/>
          <p:nvPr/>
        </p:nvSpPr>
        <p:spPr>
          <a:xfrm>
            <a:off x="899592" y="4437112"/>
            <a:ext cx="3456384" cy="14184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Verdana" pitchFamily="34" charset="0"/>
                <a:ea typeface="Verdana" pitchFamily="34" charset="0"/>
                <a:cs typeface="Verdana" pitchFamily="34" charset="0"/>
              </a:rPr>
              <a:t>Gemeentewapen van </a:t>
            </a:r>
            <a:br>
              <a:rPr lang="nl-NL" dirty="0">
                <a:latin typeface="Verdana" pitchFamily="34" charset="0"/>
                <a:ea typeface="Verdana" pitchFamily="34" charset="0"/>
                <a:cs typeface="Verdana" pitchFamily="34" charset="0"/>
              </a:rPr>
            </a:br>
            <a:r>
              <a:rPr lang="nl-NL" dirty="0">
                <a:latin typeface="Verdana" pitchFamily="34" charset="0"/>
                <a:ea typeface="Verdana" pitchFamily="34" charset="0"/>
                <a:cs typeface="Verdana" pitchFamily="34" charset="0"/>
              </a:rPr>
              <a:t>‘s-Gravendeel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Gravendeel\PpointGereed\Zegel3schepenen.jpg"/>
          <p:cNvPicPr>
            <a:picLocks noChangeAspect="1" noChangeArrowheads="1"/>
          </p:cNvPicPr>
          <p:nvPr/>
        </p:nvPicPr>
        <p:blipFill>
          <a:blip r:embed="rId2" cstate="print"/>
          <a:srcRect/>
          <a:stretch>
            <a:fillRect/>
          </a:stretch>
        </p:blipFill>
        <p:spPr bwMode="auto">
          <a:xfrm>
            <a:off x="899592" y="404664"/>
            <a:ext cx="4524375" cy="5781676"/>
          </a:xfrm>
          <a:prstGeom prst="rect">
            <a:avLst/>
          </a:prstGeom>
          <a:noFill/>
        </p:spPr>
      </p:pic>
      <p:sp>
        <p:nvSpPr>
          <p:cNvPr id="3" name="Afgeronde rechthoek 2"/>
          <p:cNvSpPr/>
          <p:nvPr/>
        </p:nvSpPr>
        <p:spPr>
          <a:xfrm>
            <a:off x="5796136" y="476672"/>
            <a:ext cx="3024336" cy="26642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Onder deze akte gedateerd 31-1-1612</a:t>
            </a:r>
          </a:p>
          <a:p>
            <a:pPr algn="ctr"/>
            <a:r>
              <a:rPr lang="nl-NL" dirty="0"/>
              <a:t>De zegels van de Schout Hendrick Hiesvelt en de schepenen Claes Barendsz en  Japhet  Adriaens Hordijck</a:t>
            </a:r>
            <a:br>
              <a:rPr lang="nl-NL" dirty="0"/>
            </a:br>
            <a:r>
              <a:rPr lang="nl-NL" dirty="0"/>
              <a:t>Meer informatie over deze</a:t>
            </a:r>
          </a:p>
          <a:p>
            <a:pPr algn="ctr"/>
            <a:r>
              <a:rPr lang="nl-NL" dirty="0"/>
              <a:t>zegels zie volgende dia’s</a:t>
            </a:r>
          </a:p>
        </p:txBody>
      </p:sp>
      <p:sp>
        <p:nvSpPr>
          <p:cNvPr id="4" name="Afgeronde rechthoek 3"/>
          <p:cNvSpPr/>
          <p:nvPr/>
        </p:nvSpPr>
        <p:spPr>
          <a:xfrm>
            <a:off x="6012160" y="5013176"/>
            <a:ext cx="2808312" cy="1130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Bron: Charter Grafelijkheids Rekenkamer </a:t>
            </a:r>
            <a:r>
              <a:rPr lang="nl-NL" dirty="0" err="1"/>
              <a:t>Supp</a:t>
            </a:r>
            <a:r>
              <a:rPr lang="nl-NL" dirty="0"/>
              <a:t>. Doos 299/43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Gravendeel\PPointGereed\ZegelPieterPieterszVnck.JPG"/>
          <p:cNvPicPr>
            <a:picLocks noChangeAspect="1" noChangeArrowheads="1"/>
          </p:cNvPicPr>
          <p:nvPr/>
        </p:nvPicPr>
        <p:blipFill>
          <a:blip r:embed="rId2" cstate="print"/>
          <a:srcRect/>
          <a:stretch>
            <a:fillRect/>
          </a:stretch>
        </p:blipFill>
        <p:spPr bwMode="auto">
          <a:xfrm>
            <a:off x="323528" y="692696"/>
            <a:ext cx="5576502" cy="5251392"/>
          </a:xfrm>
          <a:prstGeom prst="rect">
            <a:avLst/>
          </a:prstGeom>
          <a:noFill/>
        </p:spPr>
      </p:pic>
      <p:sp>
        <p:nvSpPr>
          <p:cNvPr id="3" name="Afgeronde rechthoek 2"/>
          <p:cNvSpPr/>
          <p:nvPr/>
        </p:nvSpPr>
        <p:spPr>
          <a:xfrm>
            <a:off x="6516216" y="836712"/>
            <a:ext cx="2088232"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Verdana" pitchFamily="34" charset="0"/>
                <a:ea typeface="Verdana" pitchFamily="34" charset="0"/>
                <a:cs typeface="Verdana" pitchFamily="34" charset="0"/>
              </a:rPr>
              <a:t>Deze en volgende zegels zijn gefotografeerd van de originele akten. Deels afkomstig uit het toenmalige</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Algemeen Rijksarchief (ARA)</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Collecties zegels, doos 299 van de</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grafelijkheid van Holland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Gravendeel\PPointGereed\Zegel aanAkteJAVnck.JPG"/>
          <p:cNvPicPr>
            <a:picLocks noChangeAspect="1" noChangeArrowheads="1"/>
          </p:cNvPicPr>
          <p:nvPr/>
        </p:nvPicPr>
        <p:blipFill>
          <a:blip r:embed="rId2" cstate="print"/>
          <a:srcRect/>
          <a:stretch>
            <a:fillRect/>
          </a:stretch>
        </p:blipFill>
        <p:spPr bwMode="auto">
          <a:xfrm>
            <a:off x="1043608" y="823913"/>
            <a:ext cx="6977998" cy="5003322"/>
          </a:xfrm>
          <a:prstGeom prst="rect">
            <a:avLst/>
          </a:prstGeom>
          <a:noFill/>
        </p:spPr>
      </p:pic>
      <p:sp>
        <p:nvSpPr>
          <p:cNvPr id="3" name="Afgeronde rechthoek 2"/>
          <p:cNvSpPr/>
          <p:nvPr/>
        </p:nvSpPr>
        <p:spPr>
          <a:xfrm>
            <a:off x="5940152" y="1988840"/>
            <a:ext cx="1944216" cy="2592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Verdana" pitchFamily="34" charset="0"/>
                <a:ea typeface="Verdana" pitchFamily="34" charset="0"/>
                <a:cs typeface="Verdana" pitchFamily="34" charset="0"/>
              </a:rPr>
              <a:t>Zegelafbeelding waaraan de toen gebruikelijke heraldische tekenen zijn toegevoegd.</a:t>
            </a:r>
            <a:br>
              <a:rPr lang="nl-NL" sz="1200" dirty="0">
                <a:latin typeface="Verdana" pitchFamily="34" charset="0"/>
                <a:ea typeface="Verdana" pitchFamily="34" charset="0"/>
                <a:cs typeface="Verdana" pitchFamily="34" charset="0"/>
              </a:rPr>
            </a:br>
            <a:r>
              <a:rPr lang="nl-NL" sz="1200" dirty="0">
                <a:latin typeface="Verdana" pitchFamily="34" charset="0"/>
                <a:ea typeface="Verdana" pitchFamily="34" charset="0"/>
                <a:cs typeface="Verdana" pitchFamily="34" charset="0"/>
              </a:rPr>
              <a:t>Het schild komt overeen met het zegel dat Jan Ariënsz zijn grootvader gebruikte.</a:t>
            </a:r>
            <a:br>
              <a:rPr lang="nl-NL" sz="1200" dirty="0">
                <a:latin typeface="Verdana" pitchFamily="34" charset="0"/>
                <a:ea typeface="Verdana" pitchFamily="34" charset="0"/>
                <a:cs typeface="Verdana" pitchFamily="34" charset="0"/>
              </a:rPr>
            </a:br>
            <a:r>
              <a:rPr lang="nl-NL" sz="1200" dirty="0">
                <a:latin typeface="Verdana" pitchFamily="34" charset="0"/>
                <a:ea typeface="Verdana" pitchFamily="34" charset="0"/>
                <a:cs typeface="Verdana" pitchFamily="34" charset="0"/>
              </a:rPr>
              <a:t>Zie het zegel op voorgaande dia.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Gravendeel\PPointGereed\2schepenzegelsSneepVnck.JPG"/>
          <p:cNvPicPr>
            <a:picLocks noChangeAspect="1" noChangeArrowheads="1"/>
          </p:cNvPicPr>
          <p:nvPr/>
        </p:nvPicPr>
        <p:blipFill>
          <a:blip r:embed="rId2" cstate="print"/>
          <a:srcRect/>
          <a:stretch>
            <a:fillRect/>
          </a:stretch>
        </p:blipFill>
        <p:spPr bwMode="auto">
          <a:xfrm>
            <a:off x="683568" y="1268759"/>
            <a:ext cx="7560839" cy="464064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Gravendeel\PPointGereed\Zegel aan akte Hordijck.JPG"/>
          <p:cNvPicPr>
            <a:picLocks noChangeAspect="1" noChangeArrowheads="1"/>
          </p:cNvPicPr>
          <p:nvPr/>
        </p:nvPicPr>
        <p:blipFill>
          <a:blip r:embed="rId2" cstate="print"/>
          <a:srcRect/>
          <a:stretch>
            <a:fillRect/>
          </a:stretch>
        </p:blipFill>
        <p:spPr bwMode="auto">
          <a:xfrm>
            <a:off x="802728" y="692696"/>
            <a:ext cx="7585696" cy="591407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Gravendeel\PPointGereed\Zegel aan akte vBommel.JPG"/>
          <p:cNvPicPr>
            <a:picLocks noChangeAspect="1" noChangeArrowheads="1"/>
          </p:cNvPicPr>
          <p:nvPr/>
        </p:nvPicPr>
        <p:blipFill>
          <a:blip r:embed="rId2" cstate="print"/>
          <a:srcRect/>
          <a:stretch>
            <a:fillRect/>
          </a:stretch>
        </p:blipFill>
        <p:spPr bwMode="auto">
          <a:xfrm>
            <a:off x="755576" y="332656"/>
            <a:ext cx="7549298" cy="6087671"/>
          </a:xfrm>
          <a:prstGeom prst="rect">
            <a:avLst/>
          </a:prstGeom>
          <a:noFill/>
        </p:spPr>
      </p:pic>
      <p:sp>
        <p:nvSpPr>
          <p:cNvPr id="3" name="Afgeronde rechthoek 2"/>
          <p:cNvSpPr/>
          <p:nvPr/>
        </p:nvSpPr>
        <p:spPr>
          <a:xfrm>
            <a:off x="899592" y="2204864"/>
            <a:ext cx="216024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Verdana" pitchFamily="34" charset="0"/>
                <a:ea typeface="Verdana" pitchFamily="34" charset="0"/>
                <a:cs typeface="Verdana" pitchFamily="34" charset="0"/>
              </a:rPr>
              <a:t>Akte 1674 folio 294 </a:t>
            </a:r>
            <a:r>
              <a:rPr lang="nl-NL" sz="1200" dirty="0" err="1">
                <a:latin typeface="Verdana" pitchFamily="34" charset="0"/>
                <a:ea typeface="Verdana" pitchFamily="34" charset="0"/>
                <a:cs typeface="Verdana" pitchFamily="34" charset="0"/>
              </a:rPr>
              <a:t>vs</a:t>
            </a:r>
            <a:endParaRPr lang="nl-NL" sz="1200" dirty="0">
              <a:latin typeface="Verdana" pitchFamily="34" charset="0"/>
              <a:ea typeface="Verdana" pitchFamily="34" charset="0"/>
              <a:cs typeface="Verdan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Gravendeel\PPointGereed\DetailsZegelJan AriënsVnck.JPG"/>
          <p:cNvPicPr>
            <a:picLocks noChangeAspect="1" noChangeArrowheads="1"/>
          </p:cNvPicPr>
          <p:nvPr/>
        </p:nvPicPr>
        <p:blipFill>
          <a:blip r:embed="rId2" cstate="print"/>
          <a:srcRect/>
          <a:stretch>
            <a:fillRect/>
          </a:stretch>
        </p:blipFill>
        <p:spPr bwMode="auto">
          <a:xfrm>
            <a:off x="1043608" y="476672"/>
            <a:ext cx="5472608" cy="5925593"/>
          </a:xfrm>
          <a:prstGeom prst="rect">
            <a:avLst/>
          </a:prstGeom>
          <a:noFill/>
        </p:spPr>
      </p:pic>
      <p:sp>
        <p:nvSpPr>
          <p:cNvPr id="3" name="Afgeronde rechthoek 2"/>
          <p:cNvSpPr/>
          <p:nvPr/>
        </p:nvSpPr>
        <p:spPr>
          <a:xfrm>
            <a:off x="6876256" y="1700808"/>
            <a:ext cx="172819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Verdana" pitchFamily="34" charset="0"/>
                <a:ea typeface="Verdana" pitchFamily="34" charset="0"/>
                <a:cs typeface="Verdana" pitchFamily="34" charset="0"/>
              </a:rPr>
              <a:t>Akte 18-12-1674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Gravendeel\PPointGereed\DetailsZegelHordijk.JPG"/>
          <p:cNvPicPr>
            <a:picLocks noChangeAspect="1" noChangeArrowheads="1"/>
          </p:cNvPicPr>
          <p:nvPr/>
        </p:nvPicPr>
        <p:blipFill>
          <a:blip r:embed="rId2" cstate="print"/>
          <a:srcRect/>
          <a:stretch>
            <a:fillRect/>
          </a:stretch>
        </p:blipFill>
        <p:spPr bwMode="auto">
          <a:xfrm>
            <a:off x="1689947" y="836713"/>
            <a:ext cx="5474341" cy="5345600"/>
          </a:xfrm>
          <a:prstGeom prst="rect">
            <a:avLst/>
          </a:prstGeom>
          <a:noFill/>
        </p:spPr>
      </p:pic>
      <p:sp>
        <p:nvSpPr>
          <p:cNvPr id="3" name="Rechthoek 2"/>
          <p:cNvSpPr/>
          <p:nvPr/>
        </p:nvSpPr>
        <p:spPr>
          <a:xfrm>
            <a:off x="7236296" y="1340768"/>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Verdana" pitchFamily="34" charset="0"/>
                <a:ea typeface="Verdana" pitchFamily="34" charset="0"/>
                <a:cs typeface="Verdana" pitchFamily="34" charset="0"/>
              </a:rPr>
              <a:t>Akte  18-12-1674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ieuwe Gebruiker\Pictures\Genealogie\AlleGenealogieën\Gravendeel\PPointGereed\DetailsZegelSneep.JPG"/>
          <p:cNvPicPr>
            <a:picLocks noChangeAspect="1" noChangeArrowheads="1"/>
          </p:cNvPicPr>
          <p:nvPr/>
        </p:nvPicPr>
        <p:blipFill>
          <a:blip r:embed="rId2" cstate="print"/>
          <a:srcRect/>
          <a:stretch>
            <a:fillRect/>
          </a:stretch>
        </p:blipFill>
        <p:spPr bwMode="auto">
          <a:xfrm>
            <a:off x="1835696" y="692696"/>
            <a:ext cx="5480919" cy="5688632"/>
          </a:xfrm>
          <a:prstGeom prst="rect">
            <a:avLst/>
          </a:prstGeom>
          <a:noFill/>
        </p:spPr>
      </p:pic>
      <p:sp>
        <p:nvSpPr>
          <p:cNvPr id="3" name="Rechthoek 2"/>
          <p:cNvSpPr/>
          <p:nvPr/>
        </p:nvSpPr>
        <p:spPr>
          <a:xfrm>
            <a:off x="5580112" y="836712"/>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Verdana" pitchFamily="34" charset="0"/>
                <a:ea typeface="Verdana" pitchFamily="34" charset="0"/>
                <a:cs typeface="Verdana" pitchFamily="34" charset="0"/>
              </a:rPr>
              <a:t>Akte 18-12-1674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Gravendeel\PPointGereed\DetailsZegelvBommel.JPG"/>
          <p:cNvPicPr>
            <a:picLocks noChangeAspect="1" noChangeArrowheads="1"/>
          </p:cNvPicPr>
          <p:nvPr/>
        </p:nvPicPr>
        <p:blipFill>
          <a:blip r:embed="rId2" cstate="print"/>
          <a:srcRect/>
          <a:stretch>
            <a:fillRect/>
          </a:stretch>
        </p:blipFill>
        <p:spPr bwMode="auto">
          <a:xfrm>
            <a:off x="467544" y="836712"/>
            <a:ext cx="5040560" cy="5080291"/>
          </a:xfrm>
          <a:prstGeom prst="rect">
            <a:avLst/>
          </a:prstGeom>
          <a:noFill/>
        </p:spPr>
      </p:pic>
      <p:sp>
        <p:nvSpPr>
          <p:cNvPr id="3" name="Rechthoek 2"/>
          <p:cNvSpPr/>
          <p:nvPr/>
        </p:nvSpPr>
        <p:spPr>
          <a:xfrm>
            <a:off x="6084168" y="1628800"/>
            <a:ext cx="252028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Akte </a:t>
            </a:r>
            <a:r>
              <a:rPr lang="nl-NL" dirty="0" err="1"/>
              <a:t>xviii</a:t>
            </a:r>
            <a:r>
              <a:rPr lang="nl-NL" dirty="0"/>
              <a:t> december  </a:t>
            </a:r>
            <a:r>
              <a:rPr lang="nl-NL" dirty="0" err="1"/>
              <a:t>xvi</a:t>
            </a:r>
            <a:r>
              <a:rPr lang="nl-NL" dirty="0"/>
              <a:t> c</a:t>
            </a:r>
          </a:p>
          <a:p>
            <a:pPr algn="ctr"/>
            <a:r>
              <a:rPr lang="nl-NL" dirty="0" err="1"/>
              <a:t>vierentseventigh</a:t>
            </a: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691680" y="1412776"/>
            <a:ext cx="5616624" cy="1477328"/>
          </a:xfrm>
          <a:prstGeom prst="rect">
            <a:avLst/>
          </a:prstGeom>
          <a:noFill/>
        </p:spPr>
        <p:txBody>
          <a:bodyPr wrap="square" rtlCol="0">
            <a:spAutoFit/>
          </a:bodyPr>
          <a:lstStyle/>
          <a:p>
            <a:r>
              <a:rPr lang="nl-NL" dirty="0"/>
              <a:t>Is de kerkklok van de kerk te ‘s-Gravendeel opgehangen en begonnen te Luyden voor iedereen een zonderlinge vreugde en blijdschap.</a:t>
            </a:r>
          </a:p>
          <a:p>
            <a:endParaRPr lang="nl-NL" dirty="0"/>
          </a:p>
          <a:p>
            <a:r>
              <a:rPr lang="nl-NL" dirty="0"/>
              <a:t>Bron rechterlijk archief ‘s-Gravendeel d.d. 9-4-1609.</a:t>
            </a:r>
          </a:p>
        </p:txBody>
      </p:sp>
      <p:sp>
        <p:nvSpPr>
          <p:cNvPr id="3" name="Tekstvak 2"/>
          <p:cNvSpPr txBox="1"/>
          <p:nvPr/>
        </p:nvSpPr>
        <p:spPr>
          <a:xfrm>
            <a:off x="1835696" y="3501008"/>
            <a:ext cx="5400600" cy="1200329"/>
          </a:xfrm>
          <a:prstGeom prst="rect">
            <a:avLst/>
          </a:prstGeom>
          <a:noFill/>
        </p:spPr>
        <p:txBody>
          <a:bodyPr wrap="square" rtlCol="0">
            <a:spAutoFit/>
          </a:bodyPr>
          <a:lstStyle/>
          <a:p>
            <a:r>
              <a:rPr lang="nl-NL" dirty="0"/>
              <a:t>Op 10 december 1664 met ds. Poelgeest, Arie van der Stichel en Jan Ariaensz Verdonck naar Rotterdam om aldaar “dry croonen lampen” te kopen voor de winteravond predicatie.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ZegelSpruyt.jpg"/>
          <p:cNvPicPr>
            <a:picLocks noChangeAspect="1" noChangeArrowheads="1"/>
          </p:cNvPicPr>
          <p:nvPr/>
        </p:nvPicPr>
        <p:blipFill>
          <a:blip r:embed="rId2" cstate="print"/>
          <a:srcRect/>
          <a:stretch>
            <a:fillRect/>
          </a:stretch>
        </p:blipFill>
        <p:spPr bwMode="auto">
          <a:xfrm>
            <a:off x="755576" y="476672"/>
            <a:ext cx="5889130" cy="5760640"/>
          </a:xfrm>
          <a:prstGeom prst="rect">
            <a:avLst/>
          </a:prstGeom>
          <a:noFill/>
        </p:spPr>
      </p:pic>
      <p:sp>
        <p:nvSpPr>
          <p:cNvPr id="3" name="Afgeronde rechthoek 2"/>
          <p:cNvSpPr/>
          <p:nvPr/>
        </p:nvSpPr>
        <p:spPr>
          <a:xfrm>
            <a:off x="6948264" y="2780928"/>
            <a:ext cx="1944216" cy="31683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Schepenen: </a:t>
            </a:r>
          </a:p>
          <a:p>
            <a:pPr algn="ctr"/>
            <a:r>
              <a:rPr lang="nl-NL" dirty="0"/>
              <a:t>Cornelis Bastiaan Spruyt schepen 1652 t/m 1654  en</a:t>
            </a:r>
            <a:br>
              <a:rPr lang="nl-NL" dirty="0"/>
            </a:br>
            <a:r>
              <a:rPr lang="nl-NL" dirty="0"/>
              <a:t>Arie </a:t>
            </a:r>
            <a:r>
              <a:rPr lang="nl-NL" dirty="0" err="1"/>
              <a:t>Aertsz</a:t>
            </a:r>
            <a:r>
              <a:rPr lang="nl-NL" dirty="0"/>
              <a:t> Spruyt schepen</a:t>
            </a:r>
          </a:p>
          <a:p>
            <a:pPr algn="ctr"/>
            <a:r>
              <a:rPr lang="nl-NL" dirty="0"/>
              <a:t>1641 t/m 1656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ZegelSchoutHiesvelt.jpg"/>
          <p:cNvPicPr>
            <a:picLocks noChangeAspect="1" noChangeArrowheads="1"/>
          </p:cNvPicPr>
          <p:nvPr/>
        </p:nvPicPr>
        <p:blipFill>
          <a:blip r:embed="rId2" cstate="print"/>
          <a:srcRect/>
          <a:stretch>
            <a:fillRect/>
          </a:stretch>
        </p:blipFill>
        <p:spPr bwMode="auto">
          <a:xfrm>
            <a:off x="899592" y="404664"/>
            <a:ext cx="5610225" cy="5943600"/>
          </a:xfrm>
          <a:prstGeom prst="rect">
            <a:avLst/>
          </a:prstGeom>
          <a:noFill/>
        </p:spPr>
      </p:pic>
      <p:sp>
        <p:nvSpPr>
          <p:cNvPr id="3" name="Afgeronde rechthoek 2"/>
          <p:cNvSpPr/>
          <p:nvPr/>
        </p:nvSpPr>
        <p:spPr>
          <a:xfrm>
            <a:off x="6804248" y="4221088"/>
            <a:ext cx="1944216"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Zegel van de Schout Hendrik Hiesvelt aan akte 20-7-1618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Gravendeel\PpointGereed\ZegelClaesBarendszDet.jpg"/>
          <p:cNvPicPr>
            <a:picLocks noChangeAspect="1" noChangeArrowheads="1"/>
          </p:cNvPicPr>
          <p:nvPr/>
        </p:nvPicPr>
        <p:blipFill>
          <a:blip r:embed="rId2" cstate="print"/>
          <a:srcRect/>
          <a:stretch>
            <a:fillRect/>
          </a:stretch>
        </p:blipFill>
        <p:spPr bwMode="auto">
          <a:xfrm>
            <a:off x="438353" y="548680"/>
            <a:ext cx="5573808" cy="5654030"/>
          </a:xfrm>
          <a:prstGeom prst="rect">
            <a:avLst/>
          </a:prstGeom>
          <a:noFill/>
        </p:spPr>
      </p:pic>
      <p:sp>
        <p:nvSpPr>
          <p:cNvPr id="3" name="Afgeronde rechthoek 2"/>
          <p:cNvSpPr/>
          <p:nvPr/>
        </p:nvSpPr>
        <p:spPr>
          <a:xfrm>
            <a:off x="6372200" y="4581128"/>
            <a:ext cx="237626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Zegel van schepen Claes Barentsz aan akte 1612</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Gravendeel\PpointGereed\GetVerbZegClBarentsz1612.jpg"/>
          <p:cNvPicPr>
            <a:picLocks noChangeAspect="1" noChangeArrowheads="1"/>
          </p:cNvPicPr>
          <p:nvPr/>
        </p:nvPicPr>
        <p:blipFill>
          <a:blip r:embed="rId2" cstate="print"/>
          <a:srcRect/>
          <a:stretch>
            <a:fillRect/>
          </a:stretch>
        </p:blipFill>
        <p:spPr bwMode="auto">
          <a:xfrm>
            <a:off x="755576" y="476672"/>
            <a:ext cx="5629275" cy="5924550"/>
          </a:xfrm>
          <a:prstGeom prst="rect">
            <a:avLst/>
          </a:prstGeom>
          <a:noFill/>
        </p:spPr>
      </p:pic>
      <p:sp>
        <p:nvSpPr>
          <p:cNvPr id="3" name="Afgeronde rechthoek 2"/>
          <p:cNvSpPr/>
          <p:nvPr/>
        </p:nvSpPr>
        <p:spPr>
          <a:xfrm>
            <a:off x="6804248" y="3284984"/>
            <a:ext cx="1944216"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Een merk, bestaande uit een verkorte staak waarover een verkorte keper waarvan de punt op halve hoogte van de staak komt</a:t>
            </a:r>
          </a:p>
        </p:txBody>
      </p:sp>
      <p:sp>
        <p:nvSpPr>
          <p:cNvPr id="4" name="Afgeronde rechthoek 3"/>
          <p:cNvSpPr/>
          <p:nvPr/>
        </p:nvSpPr>
        <p:spPr>
          <a:xfrm>
            <a:off x="6948264" y="908720"/>
            <a:ext cx="165618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Claes Barentsz 1612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Gravendeel\PpointGereed\GetVerbZgSchoutHHiesvelt.jpg"/>
          <p:cNvPicPr>
            <a:picLocks noChangeAspect="1" noChangeArrowheads="1"/>
          </p:cNvPicPr>
          <p:nvPr/>
        </p:nvPicPr>
        <p:blipFill>
          <a:blip r:embed="rId2" cstate="print"/>
          <a:srcRect/>
          <a:stretch>
            <a:fillRect/>
          </a:stretch>
        </p:blipFill>
        <p:spPr bwMode="auto">
          <a:xfrm>
            <a:off x="323528" y="476672"/>
            <a:ext cx="4943475" cy="5638800"/>
          </a:xfrm>
          <a:prstGeom prst="rect">
            <a:avLst/>
          </a:prstGeom>
          <a:noFill/>
        </p:spPr>
      </p:pic>
      <p:sp>
        <p:nvSpPr>
          <p:cNvPr id="3" name="Afgeronde rechthoek 2"/>
          <p:cNvSpPr/>
          <p:nvPr/>
        </p:nvSpPr>
        <p:spPr>
          <a:xfrm>
            <a:off x="5292080" y="2348880"/>
            <a:ext cx="3456384"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Een merk, bestaande uit twee verkorte schuinstaken naast elkaar, schuinsgekruist  met twee  verkorte  linker schuinstaken naast elkaar, de onderkanten van de eerste twee verbonden door een linker schuinstaakje dat  naar boven iets uitsteekt. </a:t>
            </a:r>
          </a:p>
          <a:p>
            <a:pPr algn="ctr"/>
            <a:r>
              <a:rPr lang="nl-NL" dirty="0"/>
              <a:t>Het merk aan elke kant vergezeld van een H</a:t>
            </a:r>
          </a:p>
        </p:txBody>
      </p:sp>
      <p:sp>
        <p:nvSpPr>
          <p:cNvPr id="4" name="Afgeronde rechthoek 3"/>
          <p:cNvSpPr/>
          <p:nvPr/>
        </p:nvSpPr>
        <p:spPr>
          <a:xfrm>
            <a:off x="5868144" y="764704"/>
            <a:ext cx="2664296"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Hendrick Hiesvelt 1612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Gravendeel\PpointGereed\GetZegelDirckGvBommel1674.jpg"/>
          <p:cNvPicPr>
            <a:picLocks noChangeAspect="1" noChangeArrowheads="1"/>
          </p:cNvPicPr>
          <p:nvPr/>
        </p:nvPicPr>
        <p:blipFill>
          <a:blip r:embed="rId2" cstate="print"/>
          <a:srcRect/>
          <a:stretch>
            <a:fillRect/>
          </a:stretch>
        </p:blipFill>
        <p:spPr bwMode="auto">
          <a:xfrm>
            <a:off x="2195736" y="404664"/>
            <a:ext cx="4000500" cy="4171950"/>
          </a:xfrm>
          <a:prstGeom prst="rect">
            <a:avLst/>
          </a:prstGeom>
          <a:noFill/>
        </p:spPr>
      </p:pic>
      <p:sp>
        <p:nvSpPr>
          <p:cNvPr id="3" name="Afgeronde rechthoek 2"/>
          <p:cNvSpPr/>
          <p:nvPr/>
        </p:nvSpPr>
        <p:spPr>
          <a:xfrm>
            <a:off x="1043608" y="4941168"/>
            <a:ext cx="7056784" cy="12744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Dirck Gerritsz van Bommel 1674</a:t>
            </a:r>
            <a:br>
              <a:rPr lang="nl-NL" dirty="0"/>
            </a:br>
            <a:r>
              <a:rPr lang="nl-NL" dirty="0"/>
              <a:t>Gevierendeeld: I  en 4 drie zwemmende vissen boven elkaar;</a:t>
            </a:r>
            <a:br>
              <a:rPr lang="nl-NL" dirty="0"/>
            </a:br>
            <a:r>
              <a:rPr lang="nl-NL" dirty="0"/>
              <a:t>II en III  drie vogels, 2, 1.</a:t>
            </a:r>
            <a:br>
              <a:rPr lang="nl-NL" dirty="0"/>
            </a:br>
            <a:endParaRPr lang="nl-N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Gravendeel\PpointGereed\GetZegelJanASneep1674.jpg"/>
          <p:cNvPicPr>
            <a:picLocks noChangeAspect="1" noChangeArrowheads="1"/>
          </p:cNvPicPr>
          <p:nvPr/>
        </p:nvPicPr>
        <p:blipFill>
          <a:blip r:embed="rId2" cstate="print"/>
          <a:srcRect/>
          <a:stretch>
            <a:fillRect/>
          </a:stretch>
        </p:blipFill>
        <p:spPr bwMode="auto">
          <a:xfrm>
            <a:off x="395536" y="620688"/>
            <a:ext cx="4853534" cy="5693246"/>
          </a:xfrm>
          <a:prstGeom prst="rect">
            <a:avLst/>
          </a:prstGeom>
          <a:noFill/>
        </p:spPr>
      </p:pic>
      <p:sp>
        <p:nvSpPr>
          <p:cNvPr id="3" name="Afgeronde rechthoek 2"/>
          <p:cNvSpPr/>
          <p:nvPr/>
        </p:nvSpPr>
        <p:spPr>
          <a:xfrm>
            <a:off x="5868144" y="764704"/>
            <a:ext cx="273630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Jan Ariensz Sneep 1618</a:t>
            </a:r>
          </a:p>
        </p:txBody>
      </p:sp>
      <p:sp>
        <p:nvSpPr>
          <p:cNvPr id="4" name="Afgeronde rechthoek 3"/>
          <p:cNvSpPr/>
          <p:nvPr/>
        </p:nvSpPr>
        <p:spPr>
          <a:xfrm>
            <a:off x="5724128" y="5157192"/>
            <a:ext cx="288032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Een molenrad, van onder vergezeld van drie zwemmende vissen boven elkaar.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Gravendeel\PpointGereed\GetZegelPPieterszVerdonck1618.jpg"/>
          <p:cNvPicPr>
            <a:picLocks noChangeAspect="1" noChangeArrowheads="1"/>
          </p:cNvPicPr>
          <p:nvPr/>
        </p:nvPicPr>
        <p:blipFill>
          <a:blip r:embed="rId2" cstate="print"/>
          <a:srcRect/>
          <a:stretch>
            <a:fillRect/>
          </a:stretch>
        </p:blipFill>
        <p:spPr bwMode="auto">
          <a:xfrm>
            <a:off x="683568" y="908720"/>
            <a:ext cx="4257675" cy="4229100"/>
          </a:xfrm>
          <a:prstGeom prst="rect">
            <a:avLst/>
          </a:prstGeom>
          <a:noFill/>
        </p:spPr>
      </p:pic>
      <p:sp>
        <p:nvSpPr>
          <p:cNvPr id="3" name="Afgeronde rechthoek 2"/>
          <p:cNvSpPr/>
          <p:nvPr/>
        </p:nvSpPr>
        <p:spPr>
          <a:xfrm>
            <a:off x="5436096" y="1052736"/>
            <a:ext cx="309634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Pieter Pietersz Verdonck 1618</a:t>
            </a:r>
          </a:p>
        </p:txBody>
      </p:sp>
      <p:sp>
        <p:nvSpPr>
          <p:cNvPr id="4" name="Afgeronde rechthoek 3"/>
          <p:cNvSpPr/>
          <p:nvPr/>
        </p:nvSpPr>
        <p:spPr>
          <a:xfrm>
            <a:off x="5436096" y="2564904"/>
            <a:ext cx="3168352"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Een merk, bestaande uit een enigszins breedarmig verkort kruis, in het eerste kwartier vergezeld van een verkort </a:t>
            </a:r>
            <a:r>
              <a:rPr lang="nl-NL" dirty="0" err="1"/>
              <a:t>linkerschuinstaakte</a:t>
            </a:r>
            <a:endParaRPr lang="nl-N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Gravendeel\PpointGereed\GetZegelJAHordijck1621.jpg"/>
          <p:cNvPicPr>
            <a:picLocks noChangeAspect="1" noChangeArrowheads="1"/>
          </p:cNvPicPr>
          <p:nvPr/>
        </p:nvPicPr>
        <p:blipFill>
          <a:blip r:embed="rId2" cstate="print"/>
          <a:srcRect/>
          <a:stretch>
            <a:fillRect/>
          </a:stretch>
        </p:blipFill>
        <p:spPr bwMode="auto">
          <a:xfrm>
            <a:off x="827584" y="836712"/>
            <a:ext cx="4152900" cy="4867276"/>
          </a:xfrm>
          <a:prstGeom prst="rect">
            <a:avLst/>
          </a:prstGeom>
          <a:noFill/>
        </p:spPr>
      </p:pic>
      <p:sp>
        <p:nvSpPr>
          <p:cNvPr id="3" name="Afgeronde rechthoek 2"/>
          <p:cNvSpPr/>
          <p:nvPr/>
        </p:nvSpPr>
        <p:spPr>
          <a:xfrm>
            <a:off x="5436096" y="1052736"/>
            <a:ext cx="30963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Japhet Arensz Hordijck 1621</a:t>
            </a:r>
          </a:p>
        </p:txBody>
      </p:sp>
      <p:sp>
        <p:nvSpPr>
          <p:cNvPr id="4" name="Afgeronde rechthoek 3"/>
          <p:cNvSpPr/>
          <p:nvPr/>
        </p:nvSpPr>
        <p:spPr>
          <a:xfrm>
            <a:off x="5580112" y="4077072"/>
            <a:ext cx="309634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Gevierendeeld: I en IV drie</a:t>
            </a:r>
          </a:p>
          <a:p>
            <a:pPr algn="ctr"/>
            <a:r>
              <a:rPr lang="nl-NL" dirty="0"/>
              <a:t>Wassenaars, 2, 1;  II en III een dwarsbalk.</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ieuwe Gebruiker\Pictures\Genealogie\AlleGenealogieën\Gravendeel\PPointGereed\FamW apenVnckBeschr..JPG"/>
          <p:cNvPicPr>
            <a:picLocks noChangeAspect="1" noChangeArrowheads="1"/>
          </p:cNvPicPr>
          <p:nvPr/>
        </p:nvPicPr>
        <p:blipFill>
          <a:blip r:embed="rId2" cstate="print"/>
          <a:srcRect/>
          <a:stretch>
            <a:fillRect/>
          </a:stretch>
        </p:blipFill>
        <p:spPr bwMode="auto">
          <a:xfrm>
            <a:off x="251520" y="1497013"/>
            <a:ext cx="8640960" cy="387620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VerdonnAlsnog\HWaardvoorStElvloed.jpg"/>
          <p:cNvPicPr>
            <a:picLocks noChangeAspect="1" noChangeArrowheads="1"/>
          </p:cNvPicPr>
          <p:nvPr/>
        </p:nvPicPr>
        <p:blipFill>
          <a:blip r:embed="rId2" cstate="print"/>
          <a:srcRect/>
          <a:stretch>
            <a:fillRect/>
          </a:stretch>
        </p:blipFill>
        <p:spPr bwMode="auto">
          <a:xfrm>
            <a:off x="827584" y="332656"/>
            <a:ext cx="7632848" cy="5616624"/>
          </a:xfrm>
          <a:prstGeom prst="rect">
            <a:avLst/>
          </a:prstGeom>
          <a:noFill/>
        </p:spPr>
      </p:pic>
      <p:sp>
        <p:nvSpPr>
          <p:cNvPr id="3" name="Afgeronde rechthoek 2"/>
          <p:cNvSpPr/>
          <p:nvPr/>
        </p:nvSpPr>
        <p:spPr>
          <a:xfrm>
            <a:off x="2555776" y="6165304"/>
            <a:ext cx="475252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Kaart vóór de St. Elisabethvloed van 1421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Gravendeel\PPointGereed\Openbschool1912.JPG"/>
          <p:cNvPicPr>
            <a:picLocks noChangeAspect="1" noChangeArrowheads="1"/>
          </p:cNvPicPr>
          <p:nvPr/>
        </p:nvPicPr>
        <p:blipFill>
          <a:blip r:embed="rId2" cstate="print"/>
          <a:srcRect/>
          <a:stretch>
            <a:fillRect/>
          </a:stretch>
        </p:blipFill>
        <p:spPr bwMode="auto">
          <a:xfrm>
            <a:off x="683568" y="174575"/>
            <a:ext cx="7848872" cy="658570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euwe Gebruiker\Pictures\Genealogie\AlleGenealogieën\Gravendeel\PPointGereed\School1947.JPG"/>
          <p:cNvPicPr>
            <a:picLocks noChangeAspect="1" noChangeArrowheads="1"/>
          </p:cNvPicPr>
          <p:nvPr/>
        </p:nvPicPr>
        <p:blipFill>
          <a:blip r:embed="rId2" cstate="print"/>
          <a:srcRect/>
          <a:stretch>
            <a:fillRect/>
          </a:stretch>
        </p:blipFill>
        <p:spPr bwMode="auto">
          <a:xfrm>
            <a:off x="827584" y="620688"/>
            <a:ext cx="7424517" cy="4896544"/>
          </a:xfrm>
          <a:prstGeom prst="rect">
            <a:avLst/>
          </a:prstGeom>
          <a:noFill/>
        </p:spPr>
      </p:pic>
      <p:sp>
        <p:nvSpPr>
          <p:cNvPr id="3" name="Rechthoek 2"/>
          <p:cNvSpPr/>
          <p:nvPr/>
        </p:nvSpPr>
        <p:spPr>
          <a:xfrm>
            <a:off x="3203848" y="5733256"/>
            <a:ext cx="331236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latin typeface="Verdana" pitchFamily="34" charset="0"/>
                <a:ea typeface="Verdana" pitchFamily="34" charset="0"/>
                <a:cs typeface="Verdana" pitchFamily="34" charset="0"/>
              </a:rPr>
              <a:t>Namen op de volgende dia</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971600" y="836712"/>
            <a:ext cx="7200800" cy="4752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Verdana" pitchFamily="34" charset="0"/>
                <a:ea typeface="Verdana" pitchFamily="34" charset="0"/>
                <a:cs typeface="Verdana" pitchFamily="34" charset="0"/>
              </a:rPr>
              <a:t>Klas vijf van de Christelijke Nationale school te ‘s-Gravendeel in 1947.</a:t>
            </a:r>
            <a:br>
              <a:rPr lang="nl-NL" sz="1400" dirty="0">
                <a:latin typeface="Verdana" pitchFamily="34" charset="0"/>
                <a:ea typeface="Verdana" pitchFamily="34" charset="0"/>
                <a:cs typeface="Verdana" pitchFamily="34" charset="0"/>
              </a:rPr>
            </a:b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Van boven naar beneden, van links naar rechts.</a:t>
            </a:r>
            <a:br>
              <a:rPr lang="nl-NL" sz="1400" dirty="0">
                <a:latin typeface="Verdana" pitchFamily="34" charset="0"/>
                <a:ea typeface="Verdana" pitchFamily="34" charset="0"/>
                <a:cs typeface="Verdana" pitchFamily="34" charset="0"/>
              </a:rPr>
            </a:b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Kees den Besten, Bert van Maanen, Bram den Boer, Herman Kwakernaat, Martien Tuk, Drikus den Boer, en Piet Verdonk.</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2</a:t>
            </a:r>
            <a:r>
              <a:rPr lang="nl-NL" sz="1400" baseline="30000" dirty="0">
                <a:latin typeface="Verdana" pitchFamily="34" charset="0"/>
                <a:ea typeface="Verdana" pitchFamily="34" charset="0"/>
                <a:cs typeface="Verdana" pitchFamily="34" charset="0"/>
              </a:rPr>
              <a:t>e</a:t>
            </a:r>
            <a:r>
              <a:rPr lang="nl-NL" sz="1400" dirty="0">
                <a:latin typeface="Verdana" pitchFamily="34" charset="0"/>
                <a:ea typeface="Verdana" pitchFamily="34" charset="0"/>
                <a:cs typeface="Verdana" pitchFamily="34" charset="0"/>
              </a:rPr>
              <a:t> rij. J. Wirds schoolhoofd, Bas de Zeeuw, Marrie Kleinjan, Maaike van der Wiel, Nel Kreeft, Adrie Nooteboom, Francien Timmers, Miep Vijfwinkel, Annie de Geus, Marie van Zanten, Jannie de Zeeuw.</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3e rij. Adrie den Boer, Huibje van der Linden, Sjanie de Zeeuw, Henny Robbemont, Maaike van Dalen, Lenie Naaktgeboren, Rina de Kreek, Janny Robbemont, Bep den Hartog, Jannie den Boer en Truus Jabaay.</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4</a:t>
            </a:r>
            <a:r>
              <a:rPr lang="nl-NL" sz="1400" baseline="30000" dirty="0">
                <a:latin typeface="Verdana" pitchFamily="34" charset="0"/>
                <a:ea typeface="Verdana" pitchFamily="34" charset="0"/>
                <a:cs typeface="Verdana" pitchFamily="34" charset="0"/>
              </a:rPr>
              <a:t>e</a:t>
            </a:r>
            <a:r>
              <a:rPr lang="nl-NL" sz="1400" dirty="0">
                <a:latin typeface="Verdana" pitchFamily="34" charset="0"/>
                <a:ea typeface="Verdana" pitchFamily="34" charset="0"/>
                <a:cs typeface="Verdana" pitchFamily="34" charset="0"/>
              </a:rPr>
              <a:t> rij. Leen van der Kolk, Arie de Zeeuw, Teun Koomans, Siem van Nugteren, Ger Verdoorn, meester Piet van Noort, Leen de Jong, Arie Baars, Theo Reedijk, Jan Visser en Jo Kalmsberg.</a:t>
            </a:r>
            <a:br>
              <a:rPr lang="nl-NL" sz="1400" dirty="0">
                <a:latin typeface="Verdana" pitchFamily="34" charset="0"/>
                <a:ea typeface="Verdana" pitchFamily="34" charset="0"/>
                <a:cs typeface="Verdana" pitchFamily="34" charset="0"/>
              </a:rPr>
            </a:br>
            <a:r>
              <a:rPr lang="nl-NL" sz="1400" dirty="0">
                <a:latin typeface="Verdana" pitchFamily="34" charset="0"/>
                <a:ea typeface="Verdana" pitchFamily="34" charset="0"/>
                <a:cs typeface="Verdana" pitchFamily="34" charset="0"/>
              </a:rPr>
              <a:t>5</a:t>
            </a:r>
            <a:r>
              <a:rPr lang="nl-NL" sz="1400" baseline="30000" dirty="0">
                <a:latin typeface="Verdana" pitchFamily="34" charset="0"/>
                <a:ea typeface="Verdana" pitchFamily="34" charset="0"/>
                <a:cs typeface="Verdana" pitchFamily="34" charset="0"/>
              </a:rPr>
              <a:t>e</a:t>
            </a:r>
            <a:r>
              <a:rPr lang="nl-NL" sz="1400" dirty="0">
                <a:latin typeface="Verdana" pitchFamily="34" charset="0"/>
                <a:ea typeface="Verdana" pitchFamily="34" charset="0"/>
                <a:cs typeface="Verdana" pitchFamily="34" charset="0"/>
              </a:rPr>
              <a:t> rij. Joor Middelhoek, Harry de Koff, Jan Visser, Koos de Geus, Bas Koomans, Maarten de Vries, Wout Reedijk, Henk Verdonk en Joor in’t Veld.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Nieuwe Gebruiker\Pictures\AlleFotro's&amp;Dia'sNaarPpointOpDVD\Familiefto's\WoonomgevingKennissen\PPointgereed\Klas6Vink.jpg"/>
          <p:cNvPicPr>
            <a:picLocks noChangeAspect="1" noChangeArrowheads="1"/>
          </p:cNvPicPr>
          <p:nvPr/>
        </p:nvPicPr>
        <p:blipFill>
          <a:blip r:embed="rId2" cstate="print"/>
          <a:srcRect/>
          <a:stretch>
            <a:fillRect/>
          </a:stretch>
        </p:blipFill>
        <p:spPr bwMode="auto">
          <a:xfrm>
            <a:off x="539552" y="332656"/>
            <a:ext cx="8029932" cy="4536504"/>
          </a:xfrm>
          <a:prstGeom prst="rect">
            <a:avLst/>
          </a:prstGeom>
          <a:noFill/>
        </p:spPr>
      </p:pic>
      <p:sp>
        <p:nvSpPr>
          <p:cNvPr id="4" name="Afgeronde rechthoek 3"/>
          <p:cNvSpPr/>
          <p:nvPr/>
        </p:nvSpPr>
        <p:spPr>
          <a:xfrm>
            <a:off x="251520" y="4869160"/>
            <a:ext cx="8640960"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Klas 6 Christ. Nat. School ‘s-Gravendeel.</a:t>
            </a:r>
            <a:br>
              <a:rPr lang="nl-NL" sz="1400" dirty="0"/>
            </a:br>
            <a:r>
              <a:rPr lang="nl-NL" sz="1400" dirty="0"/>
              <a:t>Rechterrij van voor naar achter en van Li-Re: Jannie de Zeeuw; Jannie de Boer; Rina de Kreek;  Adrie de Boer; Marrie Kleinjan; Marie van Zanten; Betty van der Linden; Annie de Geus; Sjanie de Zeeuw; Leny Naaktgeboren. Overigen Li-Re: Janny Robbemont; Teun Koomans; Siem van Nugteren; Riek Naaktgeboren; Kees den Besten; Miep van Dalen; Leen de Jong; Bep den Hartog; Nier Robbemont; Piet Verdonk; Herman Kwakernaat; Floor Verdonk; Jan Visser,  Arie de Zeeuw, Drikus de Boer; Ger van Doorn; Jan Visser; Martien Tuk; Bas de Zeeuw; Leen van der Kolk; Theo Reedijk; Jo Kolster. Achter in de klas meester Vink.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euwe Gebruiker\Pictures\Genealogie\AlleGenealogieën\Gravendeel\PPointGereed\NedHerrijzenScoolPlt.JPG"/>
          <p:cNvPicPr>
            <a:picLocks noChangeAspect="1" noChangeArrowheads="1"/>
          </p:cNvPicPr>
          <p:nvPr/>
        </p:nvPicPr>
        <p:blipFill>
          <a:blip r:embed="rId2" cstate="print"/>
          <a:srcRect/>
          <a:stretch>
            <a:fillRect/>
          </a:stretch>
        </p:blipFill>
        <p:spPr bwMode="auto">
          <a:xfrm>
            <a:off x="342415" y="404664"/>
            <a:ext cx="8406049" cy="614092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ieuwe Gebruiker\Pictures\Genealogie\AlleGenealogieën\Gravendeel\PPointGereed\SchoolverlPlaat.JPG"/>
          <p:cNvPicPr>
            <a:picLocks noChangeAspect="1" noChangeArrowheads="1"/>
          </p:cNvPicPr>
          <p:nvPr/>
        </p:nvPicPr>
        <p:blipFill>
          <a:blip r:embed="rId2" cstate="print"/>
          <a:srcRect/>
          <a:stretch>
            <a:fillRect/>
          </a:stretch>
        </p:blipFill>
        <p:spPr bwMode="auto">
          <a:xfrm>
            <a:off x="395536" y="122571"/>
            <a:ext cx="8280919" cy="637027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BegravenArmkind.JPG"/>
          <p:cNvPicPr>
            <a:picLocks noChangeAspect="1" noChangeArrowheads="1"/>
          </p:cNvPicPr>
          <p:nvPr/>
        </p:nvPicPr>
        <p:blipFill>
          <a:blip r:embed="rId2" cstate="print"/>
          <a:srcRect/>
          <a:stretch>
            <a:fillRect/>
          </a:stretch>
        </p:blipFill>
        <p:spPr bwMode="auto">
          <a:xfrm>
            <a:off x="1115616" y="332656"/>
            <a:ext cx="3694112" cy="5919787"/>
          </a:xfrm>
          <a:prstGeom prst="rect">
            <a:avLst/>
          </a:prstGeom>
          <a:noFill/>
        </p:spPr>
      </p:pic>
      <p:sp>
        <p:nvSpPr>
          <p:cNvPr id="3" name="Afgeronde rechthoek 2"/>
          <p:cNvSpPr/>
          <p:nvPr/>
        </p:nvSpPr>
        <p:spPr>
          <a:xfrm>
            <a:off x="5292080" y="476672"/>
            <a:ext cx="3312368"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a:p>
            <a:pPr algn="ctr"/>
            <a:endParaRPr lang="nl-NL" dirty="0"/>
          </a:p>
          <a:p>
            <a:pPr algn="ctr"/>
            <a:endParaRPr lang="nl-NL" dirty="0"/>
          </a:p>
          <a:p>
            <a:pPr algn="ctr"/>
            <a:r>
              <a:rPr lang="nl-NL" dirty="0"/>
              <a:t>Pentekening van Henry Havard circa 1878.</a:t>
            </a:r>
            <a:br>
              <a:rPr lang="nl-NL" dirty="0"/>
            </a:br>
            <a:br>
              <a:rPr lang="nl-NL" dirty="0"/>
            </a:br>
            <a:r>
              <a:rPr lang="nl-NL" dirty="0"/>
              <a:t>Beschikbaar gesteld door Nico van der Wulp begrafenis bedienaar te ‘s-Gravendeel. </a:t>
            </a:r>
            <a:br>
              <a:rPr lang="nl-NL" dirty="0"/>
            </a:br>
            <a:br>
              <a:rPr lang="nl-NL" dirty="0"/>
            </a:br>
            <a:r>
              <a:rPr lang="nl-NL" dirty="0"/>
              <a:t>In oudere tijden werden veel kinderen doodgeboren of overleden kort na de geboorte.</a:t>
            </a:r>
            <a:br>
              <a:rPr lang="nl-NL" dirty="0"/>
            </a:br>
            <a:r>
              <a:rPr lang="nl-NL" dirty="0"/>
              <a:t>Dat kindje werd  bij begraven op de arm gedragen.</a:t>
            </a:r>
            <a:br>
              <a:rPr lang="nl-NL" dirty="0"/>
            </a:br>
            <a:r>
              <a:rPr lang="nl-NL" dirty="0"/>
              <a:t>Op de tekening de begrafenis bedienaar met de vader.</a:t>
            </a:r>
            <a:br>
              <a:rPr lang="nl-NL" dirty="0"/>
            </a:br>
            <a:br>
              <a:rPr lang="nl-NL" dirty="0"/>
            </a:br>
            <a:r>
              <a:rPr lang="nl-NL" dirty="0"/>
              <a:t>Vandaar de naam,  het begraven van een  “armkind”</a:t>
            </a:r>
          </a:p>
          <a:p>
            <a:pPr algn="ctr"/>
            <a:endParaRPr lang="nl-NL" dirty="0"/>
          </a:p>
          <a:p>
            <a:pPr algn="ctr"/>
            <a:endParaRPr lang="nl-NL" dirty="0"/>
          </a:p>
          <a:p>
            <a:pPr algn="ctr"/>
            <a:endParaRPr lang="nl-NL" dirty="0"/>
          </a:p>
          <a:p>
            <a:pPr algn="ctr"/>
            <a:endParaRPr lang="nl-N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TurnDosDivStanden.JPG"/>
          <p:cNvPicPr>
            <a:picLocks noChangeAspect="1" noChangeArrowheads="1"/>
          </p:cNvPicPr>
          <p:nvPr/>
        </p:nvPicPr>
        <p:blipFill>
          <a:blip r:embed="rId2" cstate="print"/>
          <a:srcRect/>
          <a:stretch>
            <a:fillRect/>
          </a:stretch>
        </p:blipFill>
        <p:spPr bwMode="auto">
          <a:xfrm>
            <a:off x="919163" y="693738"/>
            <a:ext cx="7612276" cy="467947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DosGroepsFoto.JPG"/>
          <p:cNvPicPr>
            <a:picLocks noChangeAspect="1" noChangeArrowheads="1"/>
          </p:cNvPicPr>
          <p:nvPr/>
        </p:nvPicPr>
        <p:blipFill>
          <a:blip r:embed="rId2" cstate="print"/>
          <a:srcRect/>
          <a:stretch>
            <a:fillRect/>
          </a:stretch>
        </p:blipFill>
        <p:spPr bwMode="auto">
          <a:xfrm>
            <a:off x="467544" y="980728"/>
            <a:ext cx="8271768" cy="489654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Gravendeel\PPointGereed\Dos1952Optocht.JPG"/>
          <p:cNvPicPr>
            <a:picLocks noChangeAspect="1" noChangeArrowheads="1"/>
          </p:cNvPicPr>
          <p:nvPr/>
        </p:nvPicPr>
        <p:blipFill>
          <a:blip r:embed="rId2" cstate="print"/>
          <a:srcRect/>
          <a:stretch>
            <a:fillRect/>
          </a:stretch>
        </p:blipFill>
        <p:spPr bwMode="auto">
          <a:xfrm>
            <a:off x="694937" y="620688"/>
            <a:ext cx="7693487" cy="566574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kaartVoor1426.jpg"/>
          <p:cNvPicPr>
            <a:picLocks noChangeAspect="1" noChangeArrowheads="1"/>
          </p:cNvPicPr>
          <p:nvPr/>
        </p:nvPicPr>
        <p:blipFill>
          <a:blip r:embed="rId2" cstate="print"/>
          <a:srcRect/>
          <a:stretch>
            <a:fillRect/>
          </a:stretch>
        </p:blipFill>
        <p:spPr bwMode="auto">
          <a:xfrm>
            <a:off x="323528" y="242072"/>
            <a:ext cx="8424936" cy="4969491"/>
          </a:xfrm>
          <a:prstGeom prst="rect">
            <a:avLst/>
          </a:prstGeom>
          <a:noFill/>
        </p:spPr>
      </p:pic>
      <p:sp>
        <p:nvSpPr>
          <p:cNvPr id="3" name="Afgeronde rechthoek 2"/>
          <p:cNvSpPr/>
          <p:nvPr/>
        </p:nvSpPr>
        <p:spPr>
          <a:xfrm>
            <a:off x="1763688" y="5517232"/>
            <a:ext cx="583264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Kaart na de St. Elisabethvloed van 1421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Haven,jpg.JPG"/>
          <p:cNvPicPr>
            <a:picLocks noChangeAspect="1" noChangeArrowheads="1"/>
          </p:cNvPicPr>
          <p:nvPr/>
        </p:nvPicPr>
        <p:blipFill>
          <a:blip r:embed="rId2" cstate="print"/>
          <a:srcRect/>
          <a:stretch>
            <a:fillRect/>
          </a:stretch>
        </p:blipFill>
        <p:spPr bwMode="auto">
          <a:xfrm>
            <a:off x="755576" y="980728"/>
            <a:ext cx="8014575" cy="4610968"/>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Gravendeel\PpointGereed\NHKerk.jpg"/>
          <p:cNvPicPr>
            <a:picLocks noChangeAspect="1" noChangeArrowheads="1"/>
          </p:cNvPicPr>
          <p:nvPr/>
        </p:nvPicPr>
        <p:blipFill>
          <a:blip r:embed="rId2" cstate="print"/>
          <a:srcRect/>
          <a:stretch>
            <a:fillRect/>
          </a:stretch>
        </p:blipFill>
        <p:spPr bwMode="auto">
          <a:xfrm>
            <a:off x="971600" y="546100"/>
            <a:ext cx="7416823" cy="5109636"/>
          </a:xfrm>
          <a:prstGeom prst="rect">
            <a:avLst/>
          </a:prstGeom>
          <a:noFill/>
        </p:spPr>
      </p:pic>
      <p:sp>
        <p:nvSpPr>
          <p:cNvPr id="3" name="Afgeronde rechthoek 2"/>
          <p:cNvSpPr/>
          <p:nvPr/>
        </p:nvSpPr>
        <p:spPr>
          <a:xfrm>
            <a:off x="1907704" y="5733256"/>
            <a:ext cx="54726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 Nerlands Hervormde kerk  aan de Heul</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Gravendeel\PpointGereed\GerfKerk.jpg"/>
          <p:cNvPicPr>
            <a:picLocks noChangeAspect="1" noChangeArrowheads="1"/>
          </p:cNvPicPr>
          <p:nvPr/>
        </p:nvPicPr>
        <p:blipFill>
          <a:blip r:embed="rId2" cstate="print"/>
          <a:srcRect/>
          <a:stretch>
            <a:fillRect/>
          </a:stretch>
        </p:blipFill>
        <p:spPr bwMode="auto">
          <a:xfrm>
            <a:off x="768350" y="812800"/>
            <a:ext cx="7404050" cy="4827754"/>
          </a:xfrm>
          <a:prstGeom prst="rect">
            <a:avLst/>
          </a:prstGeom>
          <a:noFill/>
        </p:spPr>
      </p:pic>
      <p:sp>
        <p:nvSpPr>
          <p:cNvPr id="3" name="Afgeronde rechthoek 2"/>
          <p:cNvSpPr/>
          <p:nvPr/>
        </p:nvSpPr>
        <p:spPr>
          <a:xfrm>
            <a:off x="2987824" y="6093296"/>
            <a:ext cx="3888432" cy="554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Gevestigd aan de Rijkestraat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Gravendeel\PpointGereed\ChrGerfKerk.jpg"/>
          <p:cNvPicPr>
            <a:picLocks noChangeAspect="1" noChangeArrowheads="1"/>
          </p:cNvPicPr>
          <p:nvPr/>
        </p:nvPicPr>
        <p:blipFill>
          <a:blip r:embed="rId2" cstate="print"/>
          <a:srcRect/>
          <a:stretch>
            <a:fillRect/>
          </a:stretch>
        </p:blipFill>
        <p:spPr bwMode="auto">
          <a:xfrm>
            <a:off x="1259632" y="476672"/>
            <a:ext cx="3943350" cy="6057900"/>
          </a:xfrm>
          <a:prstGeom prst="rect">
            <a:avLst/>
          </a:prstGeom>
          <a:noFill/>
        </p:spPr>
      </p:pic>
      <p:sp>
        <p:nvSpPr>
          <p:cNvPr id="3" name="Afgeronde rechthoek 2"/>
          <p:cNvSpPr/>
          <p:nvPr/>
        </p:nvSpPr>
        <p:spPr>
          <a:xfrm>
            <a:off x="5436096" y="5517232"/>
            <a:ext cx="3419872"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Gevestigd aan de Zuid-Voorstraat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ZuidVoporStrGhSt.jpg"/>
          <p:cNvPicPr>
            <a:picLocks noChangeAspect="1" noChangeArrowheads="1"/>
          </p:cNvPicPr>
          <p:nvPr/>
        </p:nvPicPr>
        <p:blipFill>
          <a:blip r:embed="rId2" cstate="print"/>
          <a:srcRect/>
          <a:stretch>
            <a:fillRect/>
          </a:stretch>
        </p:blipFill>
        <p:spPr bwMode="auto">
          <a:xfrm>
            <a:off x="827584" y="620688"/>
            <a:ext cx="7846950" cy="5043594"/>
          </a:xfrm>
          <a:prstGeom prst="rect">
            <a:avLst/>
          </a:prstGeom>
          <a:noFill/>
        </p:spPr>
      </p:pic>
      <p:sp>
        <p:nvSpPr>
          <p:cNvPr id="3" name="Afgeronde rechthoek 2"/>
          <p:cNvSpPr/>
          <p:nvPr/>
        </p:nvSpPr>
        <p:spPr>
          <a:xfrm>
            <a:off x="1331640" y="5733256"/>
            <a:ext cx="65527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Gebouw met balkon is het Gemeentehuis. De kruidenierswinkel, de eerste rechts,  was lang van Jan Stout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Molen.jpg"/>
          <p:cNvPicPr>
            <a:picLocks noChangeAspect="1" noChangeArrowheads="1"/>
          </p:cNvPicPr>
          <p:nvPr/>
        </p:nvPicPr>
        <p:blipFill>
          <a:blip r:embed="rId2" cstate="print"/>
          <a:srcRect/>
          <a:stretch>
            <a:fillRect/>
          </a:stretch>
        </p:blipFill>
        <p:spPr bwMode="auto">
          <a:xfrm>
            <a:off x="786845" y="557213"/>
            <a:ext cx="7617374" cy="5248051"/>
          </a:xfrm>
          <a:prstGeom prst="rect">
            <a:avLst/>
          </a:prstGeom>
          <a:noFill/>
        </p:spPr>
      </p:pic>
      <p:sp>
        <p:nvSpPr>
          <p:cNvPr id="3" name="Afgeronde rechthoek 2"/>
          <p:cNvSpPr/>
          <p:nvPr/>
        </p:nvSpPr>
        <p:spPr>
          <a:xfrm>
            <a:off x="2195736" y="5943600"/>
            <a:ext cx="4874840" cy="5817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 Molen aan de Molendijk</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Gravendeel\PPointGereed\DeKreek.JPG"/>
          <p:cNvPicPr>
            <a:picLocks noChangeAspect="1" noChangeArrowheads="1"/>
          </p:cNvPicPr>
          <p:nvPr/>
        </p:nvPicPr>
        <p:blipFill>
          <a:blip r:embed="rId2" cstate="print"/>
          <a:srcRect/>
          <a:stretch>
            <a:fillRect/>
          </a:stretch>
        </p:blipFill>
        <p:spPr bwMode="auto">
          <a:xfrm>
            <a:off x="539552" y="980728"/>
            <a:ext cx="8132121" cy="492001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Gravendeel\PPointGereed\Centrum sGrdeel.JPG"/>
          <p:cNvPicPr>
            <a:picLocks noChangeAspect="1" noChangeArrowheads="1"/>
          </p:cNvPicPr>
          <p:nvPr/>
        </p:nvPicPr>
        <p:blipFill>
          <a:blip r:embed="rId2" cstate="print"/>
          <a:srcRect/>
          <a:stretch>
            <a:fillRect/>
          </a:stretch>
        </p:blipFill>
        <p:spPr bwMode="auto">
          <a:xfrm>
            <a:off x="683568" y="548680"/>
            <a:ext cx="7874001" cy="564832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Gravendeel\PPointGereed\Centrum2.JPG"/>
          <p:cNvPicPr>
            <a:picLocks noChangeAspect="1" noChangeArrowheads="1"/>
          </p:cNvPicPr>
          <p:nvPr/>
        </p:nvPicPr>
        <p:blipFill>
          <a:blip r:embed="rId2" cstate="print"/>
          <a:srcRect/>
          <a:stretch>
            <a:fillRect/>
          </a:stretch>
        </p:blipFill>
        <p:spPr bwMode="auto">
          <a:xfrm>
            <a:off x="539552" y="332656"/>
            <a:ext cx="8127510" cy="597666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Gravendeel\PPointGereed\Burtsch.Sdijk&amp;Mhoek.JPG"/>
          <p:cNvPicPr>
            <a:picLocks noChangeAspect="1" noChangeArrowheads="1"/>
          </p:cNvPicPr>
          <p:nvPr/>
        </p:nvPicPr>
        <p:blipFill>
          <a:blip r:embed="rId2" cstate="print"/>
          <a:srcRect/>
          <a:stretch>
            <a:fillRect/>
          </a:stretch>
        </p:blipFill>
        <p:spPr bwMode="auto">
          <a:xfrm>
            <a:off x="755576" y="757238"/>
            <a:ext cx="7815827" cy="51491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kaart&#10;&#10;Automatisch gegenereerde beschrijving">
            <a:extLst>
              <a:ext uri="{FF2B5EF4-FFF2-40B4-BE49-F238E27FC236}">
                <a16:creationId xmlns:a16="http://schemas.microsoft.com/office/drawing/2014/main" id="{5EAC7663-F42F-378B-3512-5140B5B857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88" y="476672"/>
            <a:ext cx="8398423" cy="5209752"/>
          </a:xfrm>
          <a:prstGeom prst="rect">
            <a:avLst/>
          </a:prstGeom>
        </p:spPr>
      </p:pic>
      <p:sp>
        <p:nvSpPr>
          <p:cNvPr id="4" name="Tekstvak 3">
            <a:extLst>
              <a:ext uri="{FF2B5EF4-FFF2-40B4-BE49-F238E27FC236}">
                <a16:creationId xmlns:a16="http://schemas.microsoft.com/office/drawing/2014/main" id="{50C06570-E93E-1660-039D-1110E42F1B76}"/>
              </a:ext>
            </a:extLst>
          </p:cNvPr>
          <p:cNvSpPr txBox="1"/>
          <p:nvPr/>
        </p:nvSpPr>
        <p:spPr>
          <a:xfrm>
            <a:off x="467544" y="5805264"/>
            <a:ext cx="8303667" cy="646331"/>
          </a:xfrm>
          <a:prstGeom prst="rect">
            <a:avLst/>
          </a:prstGeom>
          <a:noFill/>
        </p:spPr>
        <p:txBody>
          <a:bodyPr wrap="square" rtlCol="0">
            <a:spAutoFit/>
          </a:bodyPr>
          <a:lstStyle/>
          <a:p>
            <a:pPr algn="ctr"/>
            <a:r>
              <a:rPr lang="nl-NL" dirty="0"/>
              <a:t>Inpoldering van de Hoeksche Waard 1421-1700.</a:t>
            </a:r>
            <a:br>
              <a:rPr lang="nl-NL" dirty="0"/>
            </a:br>
            <a:r>
              <a:rPr lang="nl-NL" dirty="0"/>
              <a:t>Bron. Hoeksche Waard een promotie waard. 1971 </a:t>
            </a:r>
          </a:p>
        </p:txBody>
      </p:sp>
    </p:spTree>
    <p:extLst>
      <p:ext uri="{BB962C8B-B14F-4D97-AF65-F5344CB8AC3E}">
        <p14:creationId xmlns:p14="http://schemas.microsoft.com/office/powerpoint/2010/main" val="10587944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Gravendeel\PPointGereed\Burtsch.Sdijk&amp;Mhoek.JPG"/>
          <p:cNvPicPr>
            <a:picLocks noChangeAspect="1" noChangeArrowheads="1"/>
          </p:cNvPicPr>
          <p:nvPr/>
        </p:nvPicPr>
        <p:blipFill>
          <a:blip r:embed="rId2" cstate="print"/>
          <a:srcRect/>
          <a:stretch>
            <a:fillRect/>
          </a:stretch>
        </p:blipFill>
        <p:spPr bwMode="auto">
          <a:xfrm>
            <a:off x="755576" y="836711"/>
            <a:ext cx="7611204" cy="5184577"/>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Gravendeel\PPointGereed\DistrbStamkaart1940-1945.JPG"/>
          <p:cNvPicPr>
            <a:picLocks noChangeAspect="1" noChangeArrowheads="1"/>
          </p:cNvPicPr>
          <p:nvPr/>
        </p:nvPicPr>
        <p:blipFill>
          <a:blip r:embed="rId2" cstate="print"/>
          <a:srcRect/>
          <a:stretch>
            <a:fillRect/>
          </a:stretch>
        </p:blipFill>
        <p:spPr bwMode="auto">
          <a:xfrm>
            <a:off x="611560" y="548679"/>
            <a:ext cx="7916238" cy="5229527"/>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Gravendeel\PPointGereed\distrbonnen1940-1945.jpg"/>
          <p:cNvPicPr>
            <a:picLocks noChangeAspect="1" noChangeArrowheads="1"/>
          </p:cNvPicPr>
          <p:nvPr/>
        </p:nvPicPr>
        <p:blipFill>
          <a:blip r:embed="rId2" cstate="print"/>
          <a:srcRect/>
          <a:stretch>
            <a:fillRect/>
          </a:stretch>
        </p:blipFill>
        <p:spPr bwMode="auto">
          <a:xfrm>
            <a:off x="827584" y="188640"/>
            <a:ext cx="4824681" cy="6428596"/>
          </a:xfrm>
          <a:prstGeom prst="rect">
            <a:avLst/>
          </a:prstGeom>
          <a:noFill/>
        </p:spPr>
      </p:pic>
      <p:sp>
        <p:nvSpPr>
          <p:cNvPr id="3" name="Afgeronde rechthoek 2"/>
          <p:cNvSpPr/>
          <p:nvPr/>
        </p:nvSpPr>
        <p:spPr>
          <a:xfrm>
            <a:off x="5940152" y="1484784"/>
            <a:ext cx="2880320"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Tijdens de 2</a:t>
            </a:r>
            <a:r>
              <a:rPr lang="nl-NL" baseline="30000" dirty="0"/>
              <a:t>e</a:t>
            </a:r>
            <a:r>
              <a:rPr lang="nl-NL" dirty="0"/>
              <a:t> wereldoorlog 1940-1945</a:t>
            </a:r>
            <a:br>
              <a:rPr lang="nl-NL" dirty="0"/>
            </a:br>
            <a:r>
              <a:rPr lang="nl-NL" dirty="0"/>
              <a:t>was er gebrek aan veel.</a:t>
            </a:r>
            <a:br>
              <a:rPr lang="nl-NL" dirty="0"/>
            </a:br>
            <a:r>
              <a:rPr lang="nl-NL" dirty="0"/>
              <a:t>Voeding kon alleen gekocht worden met deze rantsoenbonnen.</a:t>
            </a:r>
          </a:p>
          <a:p>
            <a:pPr algn="ctr"/>
            <a:br>
              <a:rPr lang="nl-NL" dirty="0"/>
            </a:br>
            <a:r>
              <a:rPr lang="nl-NL" dirty="0"/>
              <a:t>Daar was ook de distributiekaart van de voorgaande dia voor nodig.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Gravendeel\PPointGereed\Kerkeraad.JPG"/>
          <p:cNvPicPr>
            <a:picLocks noChangeAspect="1" noChangeArrowheads="1"/>
          </p:cNvPicPr>
          <p:nvPr/>
        </p:nvPicPr>
        <p:blipFill>
          <a:blip r:embed="rId2" cstate="print"/>
          <a:srcRect/>
          <a:stretch>
            <a:fillRect/>
          </a:stretch>
        </p:blipFill>
        <p:spPr bwMode="auto">
          <a:xfrm>
            <a:off x="971600" y="836712"/>
            <a:ext cx="7200801" cy="505102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Gravendeel\PPointGereed\JongelVer.JPG"/>
          <p:cNvPicPr>
            <a:picLocks noChangeAspect="1" noChangeArrowheads="1"/>
          </p:cNvPicPr>
          <p:nvPr/>
        </p:nvPicPr>
        <p:blipFill>
          <a:blip r:embed="rId2" cstate="print"/>
          <a:srcRect/>
          <a:stretch>
            <a:fillRect/>
          </a:stretch>
        </p:blipFill>
        <p:spPr bwMode="auto">
          <a:xfrm>
            <a:off x="611560" y="692696"/>
            <a:ext cx="7958259" cy="4896544"/>
          </a:xfrm>
          <a:prstGeom prst="rect">
            <a:avLst/>
          </a:prstGeom>
          <a:noFill/>
        </p:spPr>
      </p:pic>
      <p:sp>
        <p:nvSpPr>
          <p:cNvPr id="4" name="Afgeronde rechthoek 3"/>
          <p:cNvSpPr/>
          <p:nvPr/>
        </p:nvSpPr>
        <p:spPr>
          <a:xfrm rot="10800000" flipH="1" flipV="1">
            <a:off x="2843808" y="5805264"/>
            <a:ext cx="32403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Namen op de volgende dia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fgeronde rechthoek 1"/>
          <p:cNvSpPr/>
          <p:nvPr/>
        </p:nvSpPr>
        <p:spPr>
          <a:xfrm>
            <a:off x="323528" y="692696"/>
            <a:ext cx="8496944" cy="5040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Verdana" pitchFamily="34" charset="0"/>
                <a:ea typeface="Verdana" pitchFamily="34" charset="0"/>
                <a:cs typeface="Verdana" pitchFamily="34" charset="0"/>
              </a:rPr>
              <a:t>Op de 1erij: Zeeg Robbemont Azn, Piet Robbemont Azn, Dries Goud, Teun  Kraak, Jaap Mol Tzn, Cor Monster, Arie Monster, Henk Visser, David Verdonk en Jan Kranendonk.</a:t>
            </a:r>
            <a:br>
              <a:rPr lang="nl-NL" dirty="0">
                <a:latin typeface="Verdana" pitchFamily="34" charset="0"/>
                <a:ea typeface="Verdana" pitchFamily="34" charset="0"/>
                <a:cs typeface="Verdana" pitchFamily="34" charset="0"/>
              </a:rPr>
            </a:br>
            <a:br>
              <a:rPr lang="nl-NL" dirty="0">
                <a:latin typeface="Verdana" pitchFamily="34" charset="0"/>
                <a:ea typeface="Verdana" pitchFamily="34" charset="0"/>
                <a:cs typeface="Verdana" pitchFamily="34" charset="0"/>
              </a:rPr>
            </a:br>
            <a:r>
              <a:rPr lang="nl-NL" dirty="0">
                <a:latin typeface="Verdana" pitchFamily="34" charset="0"/>
                <a:ea typeface="Verdana" pitchFamily="34" charset="0"/>
                <a:cs typeface="Verdana" pitchFamily="34" charset="0"/>
              </a:rPr>
              <a:t>2erij: Arie Moret, Adriaan Vogelaar, Wim Vogelaar, Cor Vogelaar, Hij men Visser, Henk Mol, Arie Mol, Reinier Smaal, Teun Monster, Jan Middelhoek en Leen Moret.</a:t>
            </a:r>
            <a:br>
              <a:rPr lang="nl-NL" dirty="0">
                <a:latin typeface="Verdana" pitchFamily="34" charset="0"/>
                <a:ea typeface="Verdana" pitchFamily="34" charset="0"/>
                <a:cs typeface="Verdana" pitchFamily="34" charset="0"/>
              </a:rPr>
            </a:br>
            <a:br>
              <a:rPr lang="nl-NL" dirty="0">
                <a:latin typeface="Verdana" pitchFamily="34" charset="0"/>
                <a:ea typeface="Verdana" pitchFamily="34" charset="0"/>
                <a:cs typeface="Verdana" pitchFamily="34" charset="0"/>
              </a:rPr>
            </a:br>
            <a:r>
              <a:rPr lang="nl-NL" dirty="0">
                <a:latin typeface="Verdana" pitchFamily="34" charset="0"/>
                <a:ea typeface="Verdana" pitchFamily="34" charset="0"/>
                <a:cs typeface="Verdana" pitchFamily="34" charset="0"/>
              </a:rPr>
              <a:t>3erij: Koos Naaktgeboren, Cees de Zeeuw, Gijs Langerak, Cor van de Heiden, Bas Middelhoek, Leen Kranendonk en Jan Boudewijns.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ieuwe Gebruiker\Pictures\Genealogie\AlleGenealogieën\Gravendeel\PPointGereed\MeisjesVer.JPG"/>
          <p:cNvPicPr>
            <a:picLocks noChangeAspect="1" noChangeArrowheads="1"/>
          </p:cNvPicPr>
          <p:nvPr/>
        </p:nvPicPr>
        <p:blipFill>
          <a:blip r:embed="rId2" cstate="print"/>
          <a:srcRect/>
          <a:stretch>
            <a:fillRect/>
          </a:stretch>
        </p:blipFill>
        <p:spPr bwMode="auto">
          <a:xfrm>
            <a:off x="539552" y="620687"/>
            <a:ext cx="7927346" cy="5047297"/>
          </a:xfrm>
          <a:prstGeom prst="rect">
            <a:avLst/>
          </a:prstGeom>
          <a:noFill/>
        </p:spPr>
      </p:pic>
      <p:sp>
        <p:nvSpPr>
          <p:cNvPr id="4" name="Afgeronde rechthoek 3"/>
          <p:cNvSpPr/>
          <p:nvPr/>
        </p:nvSpPr>
        <p:spPr>
          <a:xfrm>
            <a:off x="2555776" y="5877272"/>
            <a:ext cx="331236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Namen op de volgende dia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fgeronde rechthoek 2"/>
          <p:cNvSpPr/>
          <p:nvPr/>
        </p:nvSpPr>
        <p:spPr>
          <a:xfrm>
            <a:off x="683568" y="908720"/>
            <a:ext cx="7848872" cy="52565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Voorste rij van links naar rechts.</a:t>
            </a:r>
            <a:br>
              <a:rPr lang="nl-NL" dirty="0"/>
            </a:br>
            <a:r>
              <a:rPr lang="nl-NL" dirty="0"/>
              <a:t>Adrie  Monster, Marie Robbemont Zdr, Co Kranendonk, Jaantje Middelhoek.</a:t>
            </a:r>
            <a:br>
              <a:rPr lang="nl-NL" dirty="0"/>
            </a:br>
            <a:br>
              <a:rPr lang="nl-NL" dirty="0"/>
            </a:br>
            <a:r>
              <a:rPr lang="nl-NL" dirty="0"/>
              <a:t>2</a:t>
            </a:r>
            <a:r>
              <a:rPr lang="nl-NL" baseline="30000" dirty="0"/>
              <a:t>e</a:t>
            </a:r>
            <a:r>
              <a:rPr lang="nl-NL" dirty="0"/>
              <a:t> rij: Marie Robbemont Adr, Teuna Robbemont, Ingetje Moret, Sijgje Mol, Lijpje Heijden, Maaike de Zeeuw, Marie Robbemont Tdr, Nel Naaktgeboren en Dit Boudewijns.</a:t>
            </a:r>
            <a:br>
              <a:rPr lang="nl-NL" dirty="0"/>
            </a:br>
            <a:br>
              <a:rPr lang="nl-NL" dirty="0"/>
            </a:br>
            <a:r>
              <a:rPr lang="nl-NL" dirty="0"/>
              <a:t>3</a:t>
            </a:r>
            <a:r>
              <a:rPr lang="nl-NL" baseline="30000" dirty="0"/>
              <a:t>e</a:t>
            </a:r>
            <a:r>
              <a:rPr lang="nl-NL" dirty="0"/>
              <a:t> rij: Cor Middelhoek Suus Naaktgeboren, Janna Kleinendorst, Anna Robbemont Rdr, Marina Robbemont Ldr, Lijntje Mol, Maaike Goud, Marie Baars, Jo den Houter, Jaantje Smaal, Neeltje Groenewoud Ddr, Lijntje van der Feest en Jannie Robbemont Zdr.</a:t>
            </a:r>
            <a:br>
              <a:rPr lang="nl-NL" dirty="0"/>
            </a:br>
            <a:br>
              <a:rPr lang="nl-NL" dirty="0"/>
            </a:br>
            <a:r>
              <a:rPr lang="nl-NL" dirty="0"/>
              <a:t>4</a:t>
            </a:r>
            <a:r>
              <a:rPr lang="nl-NL" baseline="30000" dirty="0"/>
              <a:t>e</a:t>
            </a:r>
            <a:r>
              <a:rPr lang="nl-NL" dirty="0"/>
              <a:t> rij: Wil Smaal, Truus de Zeeuw, Janna Kranendonk Hdr, Janna Moret, Trijntje Visser, Lucie van Nugteren, Jaapje Mol, Sjaan van der Stel en Cor Robbemont  Rdr.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euwe Gebruiker\Pictures\Genealogie\AlleGenealogieën\Gravendeel\PPointGereed\ToneelKuiper.JPG"/>
          <p:cNvPicPr>
            <a:picLocks noChangeAspect="1" noChangeArrowheads="1"/>
          </p:cNvPicPr>
          <p:nvPr/>
        </p:nvPicPr>
        <p:blipFill>
          <a:blip r:embed="rId2" cstate="print"/>
          <a:srcRect/>
          <a:stretch>
            <a:fillRect/>
          </a:stretch>
        </p:blipFill>
        <p:spPr bwMode="auto">
          <a:xfrm>
            <a:off x="827584" y="692696"/>
            <a:ext cx="7632848" cy="5450007"/>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Gravendeel\PPointGereed\VakBilthoven.JPG"/>
          <p:cNvPicPr>
            <a:picLocks noChangeAspect="1" noChangeArrowheads="1"/>
          </p:cNvPicPr>
          <p:nvPr/>
        </p:nvPicPr>
        <p:blipFill>
          <a:blip r:embed="rId2" cstate="print"/>
          <a:srcRect/>
          <a:stretch>
            <a:fillRect/>
          </a:stretch>
        </p:blipFill>
        <p:spPr bwMode="auto">
          <a:xfrm>
            <a:off x="1043608" y="404664"/>
            <a:ext cx="7200800" cy="596853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VerdonnAlsnog\Zuid&amp;MrdNedCa1300.jpg"/>
          <p:cNvPicPr>
            <a:picLocks noChangeAspect="1" noChangeArrowheads="1"/>
          </p:cNvPicPr>
          <p:nvPr/>
        </p:nvPicPr>
        <p:blipFill>
          <a:blip r:embed="rId2" cstate="print"/>
          <a:srcRect/>
          <a:stretch>
            <a:fillRect/>
          </a:stretch>
        </p:blipFill>
        <p:spPr bwMode="auto">
          <a:xfrm>
            <a:off x="467545" y="764703"/>
            <a:ext cx="8090558" cy="5374925"/>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AlsnogVerdonk\ZerkGdeelWOIIBewGer.JPG"/>
          <p:cNvPicPr>
            <a:picLocks noChangeAspect="1" noChangeArrowheads="1"/>
          </p:cNvPicPr>
          <p:nvPr/>
        </p:nvPicPr>
        <p:blipFill>
          <a:blip r:embed="rId2" cstate="print"/>
          <a:srcRect/>
          <a:stretch>
            <a:fillRect/>
          </a:stretch>
        </p:blipFill>
        <p:spPr bwMode="auto">
          <a:xfrm>
            <a:off x="827584" y="548680"/>
            <a:ext cx="5322416" cy="5487879"/>
          </a:xfrm>
          <a:prstGeom prst="rect">
            <a:avLst/>
          </a:prstGeom>
          <a:noFill/>
        </p:spPr>
      </p:pic>
      <p:sp>
        <p:nvSpPr>
          <p:cNvPr id="3" name="Afgeronde rechthoek 2"/>
          <p:cNvSpPr/>
          <p:nvPr/>
        </p:nvSpPr>
        <p:spPr>
          <a:xfrm>
            <a:off x="6588224" y="1556792"/>
            <a:ext cx="2088232" cy="3024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Inwoners van      ‘s-Gravendeel omgekomen bij het oorlogsgeweld tijdens de 2</a:t>
            </a:r>
            <a:r>
              <a:rPr lang="nl-NL" baseline="30000" dirty="0"/>
              <a:t>e</a:t>
            </a:r>
            <a:r>
              <a:rPr lang="nl-NL" dirty="0"/>
              <a:t> wereldoorlog 1940-1945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StAkte400jrGravendeel.jpg"/>
          <p:cNvPicPr>
            <a:picLocks noChangeAspect="1" noChangeArrowheads="1"/>
          </p:cNvPicPr>
          <p:nvPr/>
        </p:nvPicPr>
        <p:blipFill>
          <a:blip r:embed="rId2" cstate="print"/>
          <a:srcRect/>
          <a:stretch>
            <a:fillRect/>
          </a:stretch>
        </p:blipFill>
        <p:spPr bwMode="auto">
          <a:xfrm>
            <a:off x="971600" y="548680"/>
            <a:ext cx="7272808" cy="5092144"/>
          </a:xfrm>
          <a:prstGeom prst="rect">
            <a:avLst/>
          </a:prstGeom>
          <a:noFill/>
        </p:spPr>
      </p:pic>
      <p:sp>
        <p:nvSpPr>
          <p:cNvPr id="3" name="Afgeronde rechthoek 2"/>
          <p:cNvSpPr/>
          <p:nvPr/>
        </p:nvSpPr>
        <p:spPr>
          <a:xfrm>
            <a:off x="467544" y="5589240"/>
            <a:ext cx="813690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Bestuur Stichting 400 jaar ‘s-Gravendeel. L-R:Notaris  Reynvaan Dick Gravendeel, Floor den Hartog, burgemeester Dimme Lodder, Nico v.d.Wulp en Piet Verdonk.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OrentatieBoekKldracht.jpg"/>
          <p:cNvPicPr>
            <a:picLocks noChangeAspect="1" noChangeArrowheads="1"/>
          </p:cNvPicPr>
          <p:nvPr/>
        </p:nvPicPr>
        <p:blipFill>
          <a:blip r:embed="rId2" cstate="print"/>
          <a:srcRect/>
          <a:stretch>
            <a:fillRect/>
          </a:stretch>
        </p:blipFill>
        <p:spPr bwMode="auto">
          <a:xfrm>
            <a:off x="633413" y="519113"/>
            <a:ext cx="7827019" cy="4989574"/>
          </a:xfrm>
          <a:prstGeom prst="rect">
            <a:avLst/>
          </a:prstGeom>
          <a:noFill/>
        </p:spPr>
      </p:pic>
      <p:sp>
        <p:nvSpPr>
          <p:cNvPr id="3" name="Afgeronde rechthoek 2"/>
          <p:cNvSpPr/>
          <p:nvPr/>
        </p:nvSpPr>
        <p:spPr>
          <a:xfrm>
            <a:off x="611560" y="5661248"/>
            <a:ext cx="79208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Presentatie </a:t>
            </a:r>
            <a:r>
              <a:rPr lang="nl-NL" dirty="0"/>
              <a:t>boek 400 jaar ‘s-Gravendeel.  Allerlei klederdrachten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Gravendeel\PpointGereed\FloordHartog&amp;EchtgKldracht.jpg"/>
          <p:cNvPicPr>
            <a:picLocks noChangeAspect="1" noChangeArrowheads="1"/>
          </p:cNvPicPr>
          <p:nvPr/>
        </p:nvPicPr>
        <p:blipFill>
          <a:blip r:embed="rId2" cstate="print"/>
          <a:srcRect/>
          <a:stretch>
            <a:fillRect/>
          </a:stretch>
        </p:blipFill>
        <p:spPr bwMode="auto">
          <a:xfrm>
            <a:off x="755576" y="476671"/>
            <a:ext cx="7848872" cy="5124374"/>
          </a:xfrm>
          <a:prstGeom prst="rect">
            <a:avLst/>
          </a:prstGeom>
          <a:noFill/>
        </p:spPr>
      </p:pic>
      <p:sp>
        <p:nvSpPr>
          <p:cNvPr id="3" name="Afgeronde rechthoek 2"/>
          <p:cNvSpPr/>
          <p:nvPr/>
        </p:nvSpPr>
        <p:spPr>
          <a:xfrm>
            <a:off x="2051720" y="5661248"/>
            <a:ext cx="475252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Floor den Hartog en zijn vrouw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Gravendeel\PPointGereed\PoldersbijGdeel.JPG"/>
          <p:cNvPicPr>
            <a:picLocks noChangeAspect="1" noChangeArrowheads="1"/>
          </p:cNvPicPr>
          <p:nvPr/>
        </p:nvPicPr>
        <p:blipFill>
          <a:blip r:embed="rId2" cstate="print"/>
          <a:srcRect/>
          <a:stretch>
            <a:fillRect/>
          </a:stretch>
        </p:blipFill>
        <p:spPr bwMode="auto">
          <a:xfrm>
            <a:off x="1187624" y="476672"/>
            <a:ext cx="6480720" cy="60021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Gravendeel\PpointGereed\KaartBiesbosDordrGdeel.jpg"/>
          <p:cNvPicPr>
            <a:picLocks noChangeAspect="1" noChangeArrowheads="1"/>
          </p:cNvPicPr>
          <p:nvPr/>
        </p:nvPicPr>
        <p:blipFill>
          <a:blip r:embed="rId2" cstate="print"/>
          <a:srcRect/>
          <a:stretch>
            <a:fillRect/>
          </a:stretch>
        </p:blipFill>
        <p:spPr bwMode="auto">
          <a:xfrm>
            <a:off x="323528" y="476672"/>
            <a:ext cx="8640960" cy="6083819"/>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oncour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485</TotalTime>
  <Words>1537</Words>
  <Application>Microsoft Office PowerPoint</Application>
  <PresentationFormat>Diavoorstelling (4:3)</PresentationFormat>
  <Paragraphs>69</Paragraphs>
  <Slides>73</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73</vt:i4>
      </vt:variant>
    </vt:vector>
  </HeadingPairs>
  <TitlesOfParts>
    <vt:vector size="78" baseType="lpstr">
      <vt:lpstr>Franklin Gothic Book</vt:lpstr>
      <vt:lpstr>Franklin Gothic Medium</vt:lpstr>
      <vt:lpstr>Verdana</vt:lpstr>
      <vt:lpstr>Wingdings 2</vt:lpstr>
      <vt:lpstr>Trek</vt:lpstr>
      <vt:lpstr>Algemene informatie ‘s-Gravendeel</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Quote Components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‘s-Gravendeel met Algemene informatie</dc:title>
  <dc:creator>Nieuwe Gebruiker</dc:creator>
  <cp:lastModifiedBy>Piet Verdonk</cp:lastModifiedBy>
  <cp:revision>63</cp:revision>
  <dcterms:created xsi:type="dcterms:W3CDTF">2015-11-03T18:25:54Z</dcterms:created>
  <dcterms:modified xsi:type="dcterms:W3CDTF">2022-08-20T14:40:37Z</dcterms:modified>
</cp:coreProperties>
</file>