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73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FDBD-80A8-42EB-9471-68CAF8F03104}" type="datetimeFigureOut">
              <a:rPr lang="nl-NL" smtClean="0"/>
              <a:pPr/>
              <a:t>12-12-2025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58C9-22FD-4B0B-B43D-11EBD5B4D1B7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959043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3933014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06000" y="63152"/>
            <a:ext cx="4932799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764704"/>
            <a:ext cx="3924668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64704"/>
            <a:ext cx="3965135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76967" y="19378"/>
            <a:ext cx="4989267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97997" y="70356"/>
            <a:ext cx="4947207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85855" y="10490"/>
            <a:ext cx="4971491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97154" y="18050"/>
            <a:ext cx="4950492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82225" y="43703"/>
            <a:ext cx="4978751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99117" y="20013"/>
            <a:ext cx="4946565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01604" y="23299"/>
            <a:ext cx="4939993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Quote Components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Nieuwe Gebruiker</dc:creator>
  <cp:lastModifiedBy>Piet Verdonk</cp:lastModifiedBy>
  <cp:revision>6</cp:revision>
  <dcterms:created xsi:type="dcterms:W3CDTF">2015-06-23T08:34:01Z</dcterms:created>
  <dcterms:modified xsi:type="dcterms:W3CDTF">2025-12-12T18:01:33Z</dcterms:modified>
</cp:coreProperties>
</file>