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368" r:id="rId2"/>
    <p:sldId id="417" r:id="rId3"/>
    <p:sldId id="410" r:id="rId4"/>
    <p:sldId id="413" r:id="rId5"/>
    <p:sldId id="415" r:id="rId6"/>
    <p:sldId id="414" r:id="rId7"/>
    <p:sldId id="412" r:id="rId8"/>
    <p:sldId id="419" r:id="rId9"/>
    <p:sldId id="418" r:id="rId10"/>
    <p:sldId id="406" r:id="rId11"/>
    <p:sldId id="356" r:id="rId12"/>
    <p:sldId id="420" r:id="rId13"/>
    <p:sldId id="295" r:id="rId14"/>
    <p:sldId id="300" r:id="rId15"/>
    <p:sldId id="301" r:id="rId16"/>
    <p:sldId id="326" r:id="rId17"/>
    <p:sldId id="257" r:id="rId18"/>
    <p:sldId id="258" r:id="rId19"/>
    <p:sldId id="296" r:id="rId20"/>
    <p:sldId id="404" r:id="rId21"/>
    <p:sldId id="259" r:id="rId22"/>
    <p:sldId id="260" r:id="rId23"/>
    <p:sldId id="261" r:id="rId24"/>
    <p:sldId id="262" r:id="rId25"/>
    <p:sldId id="263" r:id="rId26"/>
    <p:sldId id="269" r:id="rId27"/>
    <p:sldId id="264" r:id="rId28"/>
    <p:sldId id="265" r:id="rId29"/>
    <p:sldId id="266" r:id="rId30"/>
    <p:sldId id="267" r:id="rId31"/>
    <p:sldId id="268" r:id="rId32"/>
    <p:sldId id="274" r:id="rId33"/>
    <p:sldId id="271" r:id="rId34"/>
    <p:sldId id="272" r:id="rId35"/>
    <p:sldId id="273" r:id="rId36"/>
    <p:sldId id="275" r:id="rId37"/>
    <p:sldId id="276" r:id="rId38"/>
    <p:sldId id="277" r:id="rId39"/>
    <p:sldId id="278" r:id="rId40"/>
    <p:sldId id="363" r:id="rId41"/>
    <p:sldId id="306" r:id="rId42"/>
    <p:sldId id="279" r:id="rId43"/>
    <p:sldId id="280" r:id="rId44"/>
    <p:sldId id="281" r:id="rId45"/>
    <p:sldId id="282" r:id="rId46"/>
    <p:sldId id="283" r:id="rId47"/>
    <p:sldId id="284" r:id="rId48"/>
    <p:sldId id="423" r:id="rId49"/>
    <p:sldId id="357" r:id="rId50"/>
    <p:sldId id="285" r:id="rId51"/>
    <p:sldId id="286" r:id="rId52"/>
    <p:sldId id="409" r:id="rId53"/>
    <p:sldId id="292" r:id="rId54"/>
    <p:sldId id="290" r:id="rId55"/>
    <p:sldId id="289" r:id="rId56"/>
    <p:sldId id="291" r:id="rId57"/>
    <p:sldId id="287" r:id="rId58"/>
    <p:sldId id="288" r:id="rId59"/>
    <p:sldId id="293" r:id="rId60"/>
    <p:sldId id="297" r:id="rId61"/>
    <p:sldId id="270" r:id="rId62"/>
    <p:sldId id="308" r:id="rId63"/>
    <p:sldId id="369" r:id="rId64"/>
    <p:sldId id="405" r:id="rId65"/>
    <p:sldId id="298" r:id="rId66"/>
    <p:sldId id="302" r:id="rId67"/>
    <p:sldId id="303" r:id="rId68"/>
    <p:sldId id="304" r:id="rId69"/>
    <p:sldId id="309" r:id="rId70"/>
    <p:sldId id="310" r:id="rId71"/>
    <p:sldId id="311" r:id="rId72"/>
    <p:sldId id="312" r:id="rId73"/>
    <p:sldId id="366" r:id="rId74"/>
    <p:sldId id="367" r:id="rId75"/>
    <p:sldId id="313" r:id="rId76"/>
    <p:sldId id="379" r:id="rId77"/>
    <p:sldId id="353" r:id="rId78"/>
    <p:sldId id="370" r:id="rId79"/>
    <p:sldId id="375" r:id="rId80"/>
    <p:sldId id="378" r:id="rId81"/>
    <p:sldId id="381" r:id="rId82"/>
    <p:sldId id="382" r:id="rId83"/>
    <p:sldId id="383" r:id="rId84"/>
    <p:sldId id="384" r:id="rId85"/>
    <p:sldId id="386" r:id="rId86"/>
    <p:sldId id="385" r:id="rId87"/>
    <p:sldId id="371" r:id="rId88"/>
    <p:sldId id="377" r:id="rId89"/>
    <p:sldId id="394" r:id="rId90"/>
    <p:sldId id="376" r:id="rId91"/>
    <p:sldId id="392" r:id="rId92"/>
    <p:sldId id="393" r:id="rId93"/>
    <p:sldId id="396" r:id="rId94"/>
    <p:sldId id="395" r:id="rId95"/>
    <p:sldId id="380" r:id="rId96"/>
    <p:sldId id="390" r:id="rId97"/>
    <p:sldId id="402" r:id="rId98"/>
    <p:sldId id="314" r:id="rId99"/>
    <p:sldId id="322" r:id="rId100"/>
    <p:sldId id="315" r:id="rId101"/>
    <p:sldId id="316" r:id="rId102"/>
    <p:sldId id="317" r:id="rId103"/>
    <p:sldId id="319" r:id="rId104"/>
    <p:sldId id="323" r:id="rId105"/>
    <p:sldId id="324" r:id="rId106"/>
    <p:sldId id="327" r:id="rId107"/>
    <p:sldId id="354" r:id="rId108"/>
    <p:sldId id="325" r:id="rId109"/>
    <p:sldId id="305" r:id="rId110"/>
    <p:sldId id="339" r:id="rId111"/>
    <p:sldId id="299" r:id="rId112"/>
    <p:sldId id="328" r:id="rId113"/>
    <p:sldId id="387" r:id="rId114"/>
    <p:sldId id="388" r:id="rId115"/>
    <p:sldId id="329" r:id="rId116"/>
    <p:sldId id="331" r:id="rId117"/>
    <p:sldId id="332" r:id="rId118"/>
    <p:sldId id="336" r:id="rId119"/>
    <p:sldId id="349" r:id="rId120"/>
    <p:sldId id="362" r:id="rId121"/>
    <p:sldId id="359" r:id="rId122"/>
    <p:sldId id="330" r:id="rId123"/>
    <p:sldId id="350" r:id="rId124"/>
    <p:sldId id="352" r:id="rId125"/>
    <p:sldId id="346" r:id="rId126"/>
    <p:sldId id="365" r:id="rId127"/>
    <p:sldId id="360" r:id="rId128"/>
    <p:sldId id="421" r:id="rId129"/>
    <p:sldId id="422" r:id="rId130"/>
    <p:sldId id="361" r:id="rId131"/>
    <p:sldId id="389" r:id="rId132"/>
    <p:sldId id="364" r:id="rId133"/>
    <p:sldId id="351" r:id="rId134"/>
    <p:sldId id="355" r:id="rId135"/>
    <p:sldId id="340" r:id="rId136"/>
    <p:sldId id="341" r:id="rId137"/>
    <p:sldId id="342" r:id="rId138"/>
    <p:sldId id="343" r:id="rId139"/>
    <p:sldId id="344" r:id="rId140"/>
    <p:sldId id="345" r:id="rId141"/>
    <p:sldId id="333" r:id="rId142"/>
    <p:sldId id="397" r:id="rId143"/>
    <p:sldId id="391" r:id="rId144"/>
    <p:sldId id="398" r:id="rId145"/>
    <p:sldId id="399" r:id="rId146"/>
    <p:sldId id="401" r:id="rId147"/>
    <p:sldId id="400" r:id="rId148"/>
    <p:sldId id="403" r:id="rId149"/>
    <p:sldId id="347" r:id="rId150"/>
    <p:sldId id="335" r:id="rId151"/>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6" autoAdjust="0"/>
  </p:normalViewPr>
  <p:slideViewPr>
    <p:cSldViewPr>
      <p:cViewPr varScale="1">
        <p:scale>
          <a:sx n="45" d="100"/>
          <a:sy n="45" d="100"/>
        </p:scale>
        <p:origin x="-108" y="-6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smtClean="0"/>
              <a:t>Klik om de stijl te bewerken</a:t>
            </a:r>
            <a:endParaRPr kumimoji="0" lang="en-US"/>
          </a:p>
        </p:txBody>
      </p:sp>
      <p:sp>
        <p:nvSpPr>
          <p:cNvPr id="17" name="Ond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smtClean="0"/>
              <a:t>Klik om het opmaakprofiel van de modelondertitel te bewerken</a:t>
            </a:r>
            <a:endParaRPr kumimoji="0" lang="en-US"/>
          </a:p>
        </p:txBody>
      </p:sp>
      <p:sp>
        <p:nvSpPr>
          <p:cNvPr id="30" name="Tijdelijke aanduiding voor datum 29"/>
          <p:cNvSpPr>
            <a:spLocks noGrp="1"/>
          </p:cNvSpPr>
          <p:nvPr>
            <p:ph type="dt" sz="half" idx="10"/>
          </p:nvPr>
        </p:nvSpPr>
        <p:spPr/>
        <p:txBody>
          <a:bodyPr/>
          <a:lstStyle/>
          <a:p>
            <a:fld id="{20E9F775-9687-457C-9E98-04A252A36187}" type="datetimeFigureOut">
              <a:rPr lang="nl-NL" smtClean="0"/>
              <a:pPr/>
              <a:t>21-6-2017</a:t>
            </a:fld>
            <a:endParaRPr lang="nl-NL"/>
          </a:p>
        </p:txBody>
      </p:sp>
      <p:sp>
        <p:nvSpPr>
          <p:cNvPr id="19" name="Tijdelijke aanduiding voor voettekst 18"/>
          <p:cNvSpPr>
            <a:spLocks noGrp="1"/>
          </p:cNvSpPr>
          <p:nvPr>
            <p:ph type="ftr" sz="quarter" idx="11"/>
          </p:nvPr>
        </p:nvSpPr>
        <p:spPr/>
        <p:txBody>
          <a:bodyPr/>
          <a:lstStyle/>
          <a:p>
            <a:endParaRPr lang="nl-NL"/>
          </a:p>
        </p:txBody>
      </p:sp>
      <p:sp>
        <p:nvSpPr>
          <p:cNvPr id="27" name="Tijdelijke aanduiding voor dianummer 26"/>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20E9F775-9687-457C-9E98-04A252A36187}" type="datetimeFigureOut">
              <a:rPr lang="nl-NL" smtClean="0"/>
              <a:pPr/>
              <a:t>21-6-2017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914401"/>
            <a:ext cx="2057400" cy="5211763"/>
          </a:xfrm>
        </p:spPr>
        <p:txBody>
          <a:bodyPr vert="eaVert"/>
          <a:lstStyle/>
          <a:p>
            <a:r>
              <a:rPr kumimoji="0" lang="nl-NL" smtClean="0"/>
              <a:t>Klik om de stijl te bewerken</a:t>
            </a:r>
            <a:endParaRPr kumimoji="0" lang="en-US"/>
          </a:p>
        </p:txBody>
      </p:sp>
      <p:sp>
        <p:nvSpPr>
          <p:cNvPr id="3" name="Tijdelijke aanduiding voor verticale tekst 2"/>
          <p:cNvSpPr>
            <a:spLocks noGrp="1"/>
          </p:cNvSpPr>
          <p:nvPr>
            <p:ph type="body" orient="vert" idx="1"/>
          </p:nvPr>
        </p:nvSpPr>
        <p:spPr>
          <a:xfrm>
            <a:off x="457200" y="914401"/>
            <a:ext cx="6019800" cy="5211763"/>
          </a:xfrm>
        </p:spPr>
        <p:txBody>
          <a:bodyPr vert="eaVert"/>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20E9F775-9687-457C-9E98-04A252A36187}" type="datetimeFigureOut">
              <a:rPr lang="nl-NL" smtClean="0"/>
              <a:pPr/>
              <a:t>21-6-2017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mtClean="0"/>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datum 3"/>
          <p:cNvSpPr>
            <a:spLocks noGrp="1"/>
          </p:cNvSpPr>
          <p:nvPr>
            <p:ph type="dt" sz="half" idx="10"/>
          </p:nvPr>
        </p:nvSpPr>
        <p:spPr/>
        <p:txBody>
          <a:bodyPr/>
          <a:lstStyle/>
          <a:p>
            <a:fld id="{20E9F775-9687-457C-9E98-04A252A36187}" type="datetimeFigureOut">
              <a:rPr lang="nl-NL" smtClean="0"/>
              <a:pPr/>
              <a:t>21-6-2017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smtClean="0"/>
              <a:t>Klik om de modelstijlen te bewerken</a:t>
            </a:r>
          </a:p>
        </p:txBody>
      </p:sp>
      <p:sp>
        <p:nvSpPr>
          <p:cNvPr id="4" name="Tijdelijke aanduiding voor datum 3"/>
          <p:cNvSpPr>
            <a:spLocks noGrp="1"/>
          </p:cNvSpPr>
          <p:nvPr>
            <p:ph type="dt" sz="half" idx="10"/>
          </p:nvPr>
        </p:nvSpPr>
        <p:spPr/>
        <p:txBody>
          <a:bodyPr/>
          <a:lstStyle/>
          <a:p>
            <a:fld id="{20E9F775-9687-457C-9E98-04A252A36187}" type="datetimeFigureOut">
              <a:rPr lang="nl-NL" smtClean="0"/>
              <a:pPr/>
              <a:t>21-6-2017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nl-NL" smtClean="0"/>
              <a:t>Klik om de stijl te bewerken</a:t>
            </a:r>
            <a:endParaRPr kumimoji="0" lang="en-US"/>
          </a:p>
        </p:txBody>
      </p:sp>
      <p:sp>
        <p:nvSpPr>
          <p:cNvPr id="3" name="Tijdelijke aanduiding voor inhoud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4" name="Tijdelijke aanduiding voor inhoud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p:txBody>
          <a:bodyPr/>
          <a:lstStyle/>
          <a:p>
            <a:fld id="{20E9F775-9687-457C-9E98-04A252A36187}" type="datetimeFigureOut">
              <a:rPr lang="nl-NL" smtClean="0"/>
              <a:pPr/>
              <a:t>21-6-2017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nl-NL" smtClean="0"/>
              <a:t>Klik om de stijl te bewerken</a:t>
            </a:r>
            <a:endParaRPr kumimoji="0" lang="en-US"/>
          </a:p>
        </p:txBody>
      </p:sp>
      <p:sp>
        <p:nvSpPr>
          <p:cNvPr id="3" name="Tijdelijke aanduiding voor tekst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4" name="Tijdelijke aanduiding voor tekst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nl-NL" smtClean="0"/>
              <a:t>Klik om de modelstijlen te bewerken</a:t>
            </a:r>
          </a:p>
        </p:txBody>
      </p:sp>
      <p:sp>
        <p:nvSpPr>
          <p:cNvPr id="5" name="Tijdelijke aanduiding voor inhoud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6" name="Tijdelijke aanduiding voor inhoud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7" name="Tijdelijke aanduiding voor datum 6"/>
          <p:cNvSpPr>
            <a:spLocks noGrp="1"/>
          </p:cNvSpPr>
          <p:nvPr>
            <p:ph type="dt" sz="half" idx="10"/>
          </p:nvPr>
        </p:nvSpPr>
        <p:spPr/>
        <p:txBody>
          <a:bodyPr/>
          <a:lstStyle/>
          <a:p>
            <a:fld id="{20E9F775-9687-457C-9E98-04A252A36187}" type="datetimeFigureOut">
              <a:rPr lang="nl-NL" smtClean="0"/>
              <a:pPr/>
              <a:t>21-6-2017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nl-NL" smtClean="0"/>
              <a:t>Klik om de stijl te bewerken</a:t>
            </a:r>
            <a:endParaRPr kumimoji="0" lang="en-US"/>
          </a:p>
        </p:txBody>
      </p:sp>
      <p:sp>
        <p:nvSpPr>
          <p:cNvPr id="3" name="Tijdelijke aanduiding voor datum 2"/>
          <p:cNvSpPr>
            <a:spLocks noGrp="1"/>
          </p:cNvSpPr>
          <p:nvPr>
            <p:ph type="dt" sz="half" idx="10"/>
          </p:nvPr>
        </p:nvSpPr>
        <p:spPr/>
        <p:txBody>
          <a:bodyPr/>
          <a:lstStyle/>
          <a:p>
            <a:fld id="{20E9F775-9687-457C-9E98-04A252A36187}" type="datetimeFigureOut">
              <a:rPr lang="nl-NL" smtClean="0"/>
              <a:pPr/>
              <a:t>21-6-2017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0E9F775-9687-457C-9E98-04A252A36187}" type="datetimeFigureOut">
              <a:rPr lang="nl-NL" smtClean="0"/>
              <a:pPr/>
              <a:t>21-6-2017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nl-NL" smtClean="0"/>
              <a:t>Klik om de stijl te bewerken</a:t>
            </a:r>
            <a:endParaRPr kumimoji="0" lang="en-US"/>
          </a:p>
        </p:txBody>
      </p:sp>
      <p:sp>
        <p:nvSpPr>
          <p:cNvPr id="3" name="Tijdelijke aanduiding voor tekst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nl-NL" smtClean="0"/>
              <a:t>Klik om de modelstijlen te bewerken</a:t>
            </a:r>
          </a:p>
        </p:txBody>
      </p:sp>
      <p:sp>
        <p:nvSpPr>
          <p:cNvPr id="4" name="Tijdelijke aanduiding voor inhoud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nl-NL" smtClean="0"/>
              <a:t>Klik om de modelstijlen te bewerken</a:t>
            </a:r>
          </a:p>
          <a:p>
            <a:pPr lvl="1" eaLnBrk="1" latinLnBrk="0" hangingPunct="1"/>
            <a:r>
              <a:rPr lang="nl-NL" smtClean="0"/>
              <a:t>Tweede niveau</a:t>
            </a:r>
          </a:p>
          <a:p>
            <a:pPr lvl="2" eaLnBrk="1" latinLnBrk="0" hangingPunct="1"/>
            <a:r>
              <a:rPr lang="nl-NL" smtClean="0"/>
              <a:t>Derde niveau</a:t>
            </a:r>
          </a:p>
          <a:p>
            <a:pPr lvl="3" eaLnBrk="1" latinLnBrk="0" hangingPunct="1"/>
            <a:r>
              <a:rPr lang="nl-NL" smtClean="0"/>
              <a:t>Vierde niveau</a:t>
            </a:r>
          </a:p>
          <a:p>
            <a:pPr lvl="4" eaLnBrk="1" latinLnBrk="0" hangingPunct="1"/>
            <a:r>
              <a:rPr lang="nl-NL" smtClean="0"/>
              <a:t>Vijfde niveau</a:t>
            </a:r>
            <a:endParaRPr kumimoji="0" lang="en-US"/>
          </a:p>
        </p:txBody>
      </p:sp>
      <p:sp>
        <p:nvSpPr>
          <p:cNvPr id="5" name="Tijdelijke aanduiding voor datum 4"/>
          <p:cNvSpPr>
            <a:spLocks noGrp="1"/>
          </p:cNvSpPr>
          <p:nvPr>
            <p:ph type="dt" sz="half" idx="10"/>
          </p:nvPr>
        </p:nvSpPr>
        <p:spPr/>
        <p:txBody>
          <a:bodyPr/>
          <a:lstStyle/>
          <a:p>
            <a:fld id="{20E9F775-9687-457C-9E98-04A252A36187}" type="datetimeFigureOut">
              <a:rPr lang="nl-NL" smtClean="0"/>
              <a:pPr/>
              <a:t>21-6-2017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1058AED-8F8E-4AB3-BD33-BF1219EE64C4}"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9" name="Rechthoek met één afgeknipte en afgeronde hoek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ige driehoe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nl-NL" smtClean="0"/>
              <a:t>Klik om de stijl te bewerken</a:t>
            </a:r>
            <a:endParaRPr kumimoji="0" lang="en-US"/>
          </a:p>
        </p:txBody>
      </p:sp>
      <p:sp>
        <p:nvSpPr>
          <p:cNvPr id="4" name="Tijdelijke aanduiding voor tekst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nl-NL" smtClean="0"/>
              <a:t>Klik om de modelstijlen te bewerken</a:t>
            </a:r>
          </a:p>
        </p:txBody>
      </p:sp>
      <p:sp>
        <p:nvSpPr>
          <p:cNvPr id="5" name="Tijdelijke aanduiding voor datum 4"/>
          <p:cNvSpPr>
            <a:spLocks noGrp="1"/>
          </p:cNvSpPr>
          <p:nvPr>
            <p:ph type="dt" sz="half" idx="10"/>
          </p:nvPr>
        </p:nvSpPr>
        <p:spPr/>
        <p:txBody>
          <a:bodyPr/>
          <a:lstStyle/>
          <a:p>
            <a:fld id="{20E9F775-9687-457C-9E98-04A252A36187}" type="datetimeFigureOut">
              <a:rPr lang="nl-NL" smtClean="0"/>
              <a:pPr/>
              <a:t>21-6-2017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8077200" y="6356350"/>
            <a:ext cx="609600" cy="365125"/>
          </a:xfrm>
        </p:spPr>
        <p:txBody>
          <a:bodyPr/>
          <a:lstStyle/>
          <a:p>
            <a:fld id="{91058AED-8F8E-4AB3-BD33-BF1219EE64C4}" type="slidenum">
              <a:rPr lang="nl-NL" smtClean="0"/>
              <a:pPr/>
              <a:t>‹nr.›</a:t>
            </a:fld>
            <a:endParaRPr lang="nl-NL"/>
          </a:p>
        </p:txBody>
      </p:sp>
      <p:sp>
        <p:nvSpPr>
          <p:cNvPr id="3" name="Tijdelijke aanduiding voor afbeelding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nl-NL" smtClean="0"/>
              <a:t>Klik op het pictogram als u een afbeelding wilt toevoegen</a:t>
            </a:r>
            <a:endParaRPr kumimoji="0" lang="en-US" dirty="0"/>
          </a:p>
        </p:txBody>
      </p:sp>
      <p:sp>
        <p:nvSpPr>
          <p:cNvPr id="10" name="Vrije v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Vrije v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Vrije v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Vrije v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jdelijke aanduiding voor titel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nl-NL" smtClean="0"/>
              <a:t>Klik om de stijl te bewerken</a:t>
            </a:r>
            <a:endParaRPr kumimoji="0" lang="en-US"/>
          </a:p>
        </p:txBody>
      </p:sp>
      <p:sp>
        <p:nvSpPr>
          <p:cNvPr id="30" name="Tijdelijke aanduiding voor tekst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nl-NL" smtClean="0"/>
              <a:t>Klik om de modelstijlen te bewerken</a:t>
            </a:r>
          </a:p>
          <a:p>
            <a:pPr lvl="1" eaLnBrk="1" latinLnBrk="0" hangingPunct="1"/>
            <a:r>
              <a:rPr kumimoji="0" lang="nl-NL" smtClean="0"/>
              <a:t>Tweede niveau</a:t>
            </a:r>
          </a:p>
          <a:p>
            <a:pPr lvl="2" eaLnBrk="1" latinLnBrk="0" hangingPunct="1"/>
            <a:r>
              <a:rPr kumimoji="0" lang="nl-NL" smtClean="0"/>
              <a:t>Derde niveau</a:t>
            </a:r>
          </a:p>
          <a:p>
            <a:pPr lvl="3" eaLnBrk="1" latinLnBrk="0" hangingPunct="1"/>
            <a:r>
              <a:rPr kumimoji="0" lang="nl-NL" smtClean="0"/>
              <a:t>Vierde niveau</a:t>
            </a:r>
          </a:p>
          <a:p>
            <a:pPr lvl="4" eaLnBrk="1" latinLnBrk="0" hangingPunct="1"/>
            <a:r>
              <a:rPr kumimoji="0" lang="nl-NL" smtClean="0"/>
              <a:t>Vijfde niveau</a:t>
            </a:r>
            <a:endParaRPr kumimoji="0" lang="en-US"/>
          </a:p>
        </p:txBody>
      </p:sp>
      <p:sp>
        <p:nvSpPr>
          <p:cNvPr id="10" name="Tijdelijke aanduiding voor datum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0E9F775-9687-457C-9E98-04A252A36187}" type="datetimeFigureOut">
              <a:rPr lang="nl-NL" smtClean="0"/>
              <a:pPr/>
              <a:t>21-6-2017</a:t>
            </a:fld>
            <a:endParaRPr lang="nl-NL"/>
          </a:p>
        </p:txBody>
      </p:sp>
      <p:sp>
        <p:nvSpPr>
          <p:cNvPr id="22" name="Tijdelijke aanduiding voor voettekst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nl-NL"/>
          </a:p>
        </p:txBody>
      </p:sp>
      <p:sp>
        <p:nvSpPr>
          <p:cNvPr id="18" name="Tijdelijke aanduiding voor dianumm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1058AED-8F8E-4AB3-BD33-BF1219EE64C4}" type="slidenum">
              <a:rPr lang="nl-NL" smtClean="0"/>
              <a:pPr/>
              <a:t>‹nr.›</a:t>
            </a:fld>
            <a:endParaRPr lang="nl-NL"/>
          </a:p>
        </p:txBody>
      </p:sp>
      <p:grpSp>
        <p:nvGrpSpPr>
          <p:cNvPr id="2" name="Groep 1"/>
          <p:cNvGrpSpPr/>
          <p:nvPr/>
        </p:nvGrpSpPr>
        <p:grpSpPr>
          <a:xfrm>
            <a:off x="-19017" y="202408"/>
            <a:ext cx="9180548" cy="649224"/>
            <a:chOff x="-19045" y="216550"/>
            <a:chExt cx="9180548" cy="649224"/>
          </a:xfrm>
        </p:grpSpPr>
        <p:sp>
          <p:nvSpPr>
            <p:cNvPr id="12" name="Vrije v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Vrije v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fbeelding 2" descr="Steenhoek familiewapen.JPG (34231 bytes)"/>
          <p:cNvPicPr>
            <a:picLocks noChangeAspect="1" noChangeArrowheads="1"/>
          </p:cNvPicPr>
          <p:nvPr/>
        </p:nvPicPr>
        <p:blipFill>
          <a:blip r:embed="rId2" cstate="print"/>
          <a:srcRect/>
          <a:stretch>
            <a:fillRect/>
          </a:stretch>
        </p:blipFill>
        <p:spPr bwMode="auto">
          <a:xfrm>
            <a:off x="3131840" y="260648"/>
            <a:ext cx="2933700" cy="3648075"/>
          </a:xfrm>
          <a:prstGeom prst="rect">
            <a:avLst/>
          </a:prstGeom>
          <a:noFill/>
          <a:ln w="9525">
            <a:noFill/>
            <a:miter lim="800000"/>
            <a:headEnd/>
            <a:tailEnd/>
          </a:ln>
        </p:spPr>
      </p:pic>
      <p:sp>
        <p:nvSpPr>
          <p:cNvPr id="3" name="Rechthoek 2"/>
          <p:cNvSpPr/>
          <p:nvPr/>
        </p:nvSpPr>
        <p:spPr>
          <a:xfrm>
            <a:off x="755576" y="4005064"/>
            <a:ext cx="8136904" cy="2664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dirty="0" smtClean="0">
                <a:latin typeface="Verdana" pitchFamily="34" charset="0"/>
                <a:ea typeface="Verdana" pitchFamily="34" charset="0"/>
                <a:cs typeface="Verdana" pitchFamily="34" charset="0"/>
              </a:rPr>
              <a:t>Schilddekking</a:t>
            </a:r>
          </a:p>
          <a:p>
            <a:pPr algn="ctr"/>
            <a:r>
              <a:rPr lang="nl-NL" sz="1000" dirty="0" smtClean="0">
                <a:latin typeface="Verdana" pitchFamily="34" charset="0"/>
                <a:ea typeface="Verdana" pitchFamily="34" charset="0"/>
                <a:cs typeface="Verdana" pitchFamily="34" charset="0"/>
              </a:rPr>
              <a:t>Schild met een halfcirkelvormige onderkant, gedekt met een zwarte aanziende helm getralied van zilver en met wrong van zwart en zilver, met </a:t>
            </a:r>
            <a:r>
              <a:rPr lang="nl-NL" sz="1000" b="1" dirty="0" smtClean="0">
                <a:latin typeface="Verdana" pitchFamily="34" charset="0"/>
                <a:ea typeface="Verdana" pitchFamily="34" charset="0"/>
                <a:cs typeface="Verdana" pitchFamily="34" charset="0"/>
              </a:rPr>
              <a:t>Helmteken</a:t>
            </a:r>
            <a:r>
              <a:rPr lang="nl-NL" sz="1000" dirty="0" smtClean="0">
                <a:latin typeface="Verdana" pitchFamily="34" charset="0"/>
                <a:ea typeface="Verdana" pitchFamily="34" charset="0"/>
                <a:cs typeface="Verdana" pitchFamily="34" charset="0"/>
              </a:rPr>
              <a:t> bestaande uit een geopende vlucht van zwart, van goud gevoerd, met een naar rechts afgewende afgerukte arendskop van zwart en zilver met gouden snavel. </a:t>
            </a:r>
            <a:r>
              <a:rPr lang="nl-NL" sz="1000" b="1" dirty="0" smtClean="0">
                <a:latin typeface="Verdana" pitchFamily="34" charset="0"/>
                <a:ea typeface="Verdana" pitchFamily="34" charset="0"/>
                <a:cs typeface="Verdana" pitchFamily="34" charset="0"/>
              </a:rPr>
              <a:t>Dekkleed </a:t>
            </a:r>
            <a:r>
              <a:rPr lang="nl-NL" sz="1000" dirty="0" smtClean="0">
                <a:latin typeface="Verdana" pitchFamily="34" charset="0"/>
                <a:ea typeface="Verdana" pitchFamily="34" charset="0"/>
                <a:cs typeface="Verdana" pitchFamily="34" charset="0"/>
              </a:rPr>
              <a:t>zwart van zilver gevoerd. </a:t>
            </a:r>
            <a:r>
              <a:rPr lang="nl-NL" sz="1000" b="1" dirty="0" smtClean="0">
                <a:latin typeface="Verdana" pitchFamily="34" charset="0"/>
                <a:ea typeface="Verdana" pitchFamily="34" charset="0"/>
                <a:cs typeface="Verdana" pitchFamily="34" charset="0"/>
              </a:rPr>
              <a:t>Schild</a:t>
            </a:r>
            <a:r>
              <a:rPr lang="nl-NL" sz="1000" dirty="0" smtClean="0">
                <a:latin typeface="Verdana" pitchFamily="34" charset="0"/>
                <a:ea typeface="Verdana" pitchFamily="34" charset="0"/>
                <a:cs typeface="Verdana" pitchFamily="34" charset="0"/>
              </a:rPr>
              <a:t> van zilver met een halfcirkelvormige onderkant, met in kwartier 3 een zwart onklaar anker, het touwwerk in de vorm van de letter S. </a:t>
            </a:r>
            <a:r>
              <a:rPr lang="nl-NL" sz="1000" b="1" dirty="0" smtClean="0">
                <a:latin typeface="Verdana" pitchFamily="34" charset="0"/>
                <a:ea typeface="Verdana" pitchFamily="34" charset="0"/>
                <a:cs typeface="Verdana" pitchFamily="34" charset="0"/>
              </a:rPr>
              <a:t>Schuinbalk</a:t>
            </a:r>
            <a:r>
              <a:rPr lang="nl-NL" sz="1000" dirty="0" smtClean="0">
                <a:latin typeface="Verdana" pitchFamily="34" charset="0"/>
                <a:ea typeface="Verdana" pitchFamily="34" charset="0"/>
                <a:cs typeface="Verdana" pitchFamily="34" charset="0"/>
              </a:rPr>
              <a:t> van zwart voorzien met daarop in kwartier 2 een witte vlasbloem goud geknopt, in kwartier 4 een gouden St. Jacob schelp, en in kwartier 9 een witte vlasbloem goud geknopt. </a:t>
            </a:r>
            <a:r>
              <a:rPr lang="nl-NL" sz="1000" b="1" dirty="0" smtClean="0">
                <a:latin typeface="Verdana" pitchFamily="34" charset="0"/>
                <a:ea typeface="Verdana" pitchFamily="34" charset="0"/>
                <a:cs typeface="Verdana" pitchFamily="34" charset="0"/>
              </a:rPr>
              <a:t>Schildvoet</a:t>
            </a:r>
            <a:r>
              <a:rPr lang="nl-NL" sz="1000" dirty="0" smtClean="0">
                <a:latin typeface="Verdana" pitchFamily="34" charset="0"/>
                <a:ea typeface="Verdana" pitchFamily="34" charset="0"/>
                <a:cs typeface="Verdana" pitchFamily="34" charset="0"/>
              </a:rPr>
              <a:t> met een gekanteelde muur met in kwartier 7 geplaatst 2 ruggelings tegen elkaar geplaatste zilveren winkelhaken.</a:t>
            </a:r>
            <a:br>
              <a:rPr lang="nl-NL" sz="1000" dirty="0" smtClean="0">
                <a:latin typeface="Verdana" pitchFamily="34" charset="0"/>
                <a:ea typeface="Verdana" pitchFamily="34" charset="0"/>
                <a:cs typeface="Verdana" pitchFamily="34" charset="0"/>
              </a:rPr>
            </a:br>
            <a:r>
              <a:rPr lang="nl-NL" sz="1000" dirty="0" smtClean="0">
                <a:latin typeface="Verdana" pitchFamily="34" charset="0"/>
                <a:ea typeface="Verdana" pitchFamily="34" charset="0"/>
                <a:cs typeface="Verdana" pitchFamily="34" charset="0"/>
              </a:rPr>
              <a:t> </a:t>
            </a:r>
          </a:p>
          <a:p>
            <a:pPr algn="ctr"/>
            <a:r>
              <a:rPr lang="nl-NL" sz="1000" dirty="0" smtClean="0">
                <a:latin typeface="Verdana" pitchFamily="34" charset="0"/>
                <a:ea typeface="Verdana" pitchFamily="34" charset="0"/>
                <a:cs typeface="Verdana" pitchFamily="34" charset="0"/>
              </a:rPr>
              <a:t>Onder het schild een lint van zwart met rode rand met daarin de zilveren tekst</a:t>
            </a:r>
            <a:br>
              <a:rPr lang="nl-NL" sz="1000" dirty="0" smtClean="0">
                <a:latin typeface="Verdana" pitchFamily="34" charset="0"/>
                <a:ea typeface="Verdana" pitchFamily="34" charset="0"/>
                <a:cs typeface="Verdana" pitchFamily="34" charset="0"/>
              </a:rPr>
            </a:br>
            <a:r>
              <a:rPr lang="nl-NL" sz="1000" dirty="0" smtClean="0">
                <a:latin typeface="Verdana" pitchFamily="34" charset="0"/>
                <a:ea typeface="Verdana" pitchFamily="34" charset="0"/>
                <a:cs typeface="Verdana" pitchFamily="34" charset="0"/>
              </a:rPr>
              <a:t>Fortiter, fideliter, feliciter, Qua Patet Orbis hetgeen betekent</a:t>
            </a:r>
            <a:br>
              <a:rPr lang="nl-NL" sz="1000" dirty="0" smtClean="0">
                <a:latin typeface="Verdana" pitchFamily="34" charset="0"/>
                <a:ea typeface="Verdana" pitchFamily="34" charset="0"/>
                <a:cs typeface="Verdana" pitchFamily="34" charset="0"/>
              </a:rPr>
            </a:br>
            <a:r>
              <a:rPr lang="nl-NL" sz="1000" dirty="0" smtClean="0">
                <a:latin typeface="Verdana" pitchFamily="34" charset="0"/>
                <a:ea typeface="Verdana" pitchFamily="34" charset="0"/>
                <a:cs typeface="Verdana" pitchFamily="34" charset="0"/>
              </a:rPr>
              <a:t>“Dapper, trouw, met succes, zo wijd de wereld strekt”</a:t>
            </a:r>
            <a:br>
              <a:rPr lang="nl-NL" sz="1000" dirty="0" smtClean="0">
                <a:latin typeface="Verdana" pitchFamily="34" charset="0"/>
                <a:ea typeface="Verdana" pitchFamily="34" charset="0"/>
                <a:cs typeface="Verdana" pitchFamily="34" charset="0"/>
              </a:rPr>
            </a:br>
            <a:r>
              <a:rPr lang="nl-NL" sz="1000" dirty="0" smtClean="0">
                <a:latin typeface="Verdana" pitchFamily="34" charset="0"/>
                <a:ea typeface="Verdana" pitchFamily="34" charset="0"/>
                <a:cs typeface="Verdana" pitchFamily="34" charset="0"/>
              </a:rPr>
              <a:t/>
            </a:r>
            <a:br>
              <a:rPr lang="nl-NL" sz="1000" dirty="0" smtClean="0">
                <a:latin typeface="Verdana" pitchFamily="34" charset="0"/>
                <a:ea typeface="Verdana" pitchFamily="34" charset="0"/>
                <a:cs typeface="Verdana" pitchFamily="34" charset="0"/>
              </a:rPr>
            </a:br>
            <a:r>
              <a:rPr lang="nl-NL" sz="1000" dirty="0" smtClean="0">
                <a:latin typeface="Verdana" pitchFamily="34" charset="0"/>
                <a:ea typeface="Verdana" pitchFamily="34" charset="0"/>
                <a:cs typeface="Verdana" pitchFamily="34" charset="0"/>
              </a:rPr>
              <a:t/>
            </a:r>
            <a:br>
              <a:rPr lang="nl-NL" sz="1000" dirty="0" smtClean="0">
                <a:latin typeface="Verdana" pitchFamily="34" charset="0"/>
                <a:ea typeface="Verdana" pitchFamily="34" charset="0"/>
                <a:cs typeface="Verdana" pitchFamily="34" charset="0"/>
              </a:rPr>
            </a:br>
            <a:r>
              <a:rPr lang="nl-NL" sz="800" dirty="0" smtClean="0">
                <a:latin typeface="Verdana" pitchFamily="34" charset="0"/>
                <a:ea typeface="Verdana" pitchFamily="34" charset="0"/>
                <a:cs typeface="Verdana" pitchFamily="34" charset="0"/>
              </a:rPr>
              <a:t>Ontwerp van Rudolf Arthur (Ruud) Steenhoek te Ridderkerk, initiatiefnemer voor het genealogisch onderzoek Steenhoek.</a:t>
            </a:r>
            <a:br>
              <a:rPr lang="nl-NL" sz="800" dirty="0" smtClean="0">
                <a:latin typeface="Verdana" pitchFamily="34" charset="0"/>
                <a:ea typeface="Verdana" pitchFamily="34" charset="0"/>
                <a:cs typeface="Verdana" pitchFamily="34" charset="0"/>
              </a:rPr>
            </a:br>
            <a:r>
              <a:rPr lang="nl-NL" sz="800" dirty="0" smtClean="0">
                <a:latin typeface="Verdana" pitchFamily="34" charset="0"/>
                <a:ea typeface="Verdana" pitchFamily="34" charset="0"/>
                <a:cs typeface="Verdana" pitchFamily="34" charset="0"/>
              </a:rPr>
              <a:t>Op de volgende dia een afbeelding samengesteld door Ruud.</a:t>
            </a:r>
            <a:endParaRPr lang="nl-NL" sz="800" b="1" dirty="0">
              <a:latin typeface="Verdana" pitchFamily="34" charset="0"/>
              <a:ea typeface="Verdana" pitchFamily="34" charset="0"/>
              <a:cs typeface="Verdana"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PPointGereed\ArendSthvaderRuud.jpg"/>
          <p:cNvPicPr>
            <a:picLocks noChangeAspect="1" noChangeArrowheads="1"/>
          </p:cNvPicPr>
          <p:nvPr/>
        </p:nvPicPr>
        <p:blipFill>
          <a:blip r:embed="rId2" cstate="print"/>
          <a:srcRect/>
          <a:stretch>
            <a:fillRect/>
          </a:stretch>
        </p:blipFill>
        <p:spPr bwMode="auto">
          <a:xfrm>
            <a:off x="493875" y="331158"/>
            <a:ext cx="4582181" cy="5978162"/>
          </a:xfrm>
          <a:prstGeom prst="rect">
            <a:avLst/>
          </a:prstGeom>
          <a:noFill/>
        </p:spPr>
      </p:pic>
      <p:sp>
        <p:nvSpPr>
          <p:cNvPr id="3" name="Afgeronde rechthoek 2"/>
          <p:cNvSpPr/>
          <p:nvPr/>
        </p:nvSpPr>
        <p:spPr>
          <a:xfrm>
            <a:off x="5796136" y="1556792"/>
            <a:ext cx="2952328" cy="2520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Vader van Ruud vermeld  op voorgaande dia.</a:t>
            </a:r>
            <a:br>
              <a:rPr lang="nl-NL" dirty="0" smtClean="0"/>
            </a:br>
            <a:r>
              <a:rPr lang="nl-NL" dirty="0" smtClean="0"/>
              <a:t/>
            </a:r>
            <a:br>
              <a:rPr lang="nl-NL" dirty="0" smtClean="0"/>
            </a:br>
            <a:r>
              <a:rPr lang="nl-NL" dirty="0" smtClean="0"/>
              <a:t>Getrouwd met</a:t>
            </a:r>
            <a:br>
              <a:rPr lang="nl-NL" dirty="0" smtClean="0"/>
            </a:br>
            <a:r>
              <a:rPr lang="nl-NL" dirty="0" smtClean="0"/>
              <a:t>Frederika Christina Elizabeth Banis</a:t>
            </a:r>
            <a:br>
              <a:rPr lang="nl-NL" dirty="0" smtClean="0"/>
            </a:br>
            <a:r>
              <a:rPr lang="nl-NL" dirty="0" smtClean="0"/>
              <a:t>16-6-1932 – 20-1-2007</a:t>
            </a:r>
            <a:endParaRPr lang="nl-NL"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wastobbe.jpg"/>
          <p:cNvPicPr>
            <a:picLocks noChangeAspect="1" noChangeArrowheads="1"/>
          </p:cNvPicPr>
          <p:nvPr/>
        </p:nvPicPr>
        <p:blipFill>
          <a:blip r:embed="rId2" cstate="print"/>
          <a:srcRect/>
          <a:stretch>
            <a:fillRect/>
          </a:stretch>
        </p:blipFill>
        <p:spPr bwMode="auto">
          <a:xfrm>
            <a:off x="539552" y="332656"/>
            <a:ext cx="3716458" cy="5976664"/>
          </a:xfrm>
          <a:prstGeom prst="rect">
            <a:avLst/>
          </a:prstGeom>
          <a:noFill/>
        </p:spPr>
      </p:pic>
      <p:pic>
        <p:nvPicPr>
          <p:cNvPr id="3" name="Picture 3" descr="C:\Users\Nieuwe Gebruiker\Pictures\Genealogie\AlleGenealogieën\Steenhoek\Geertruidametmoeder.JPG"/>
          <p:cNvPicPr>
            <a:picLocks noChangeAspect="1" noChangeArrowheads="1"/>
          </p:cNvPicPr>
          <p:nvPr/>
        </p:nvPicPr>
        <p:blipFill>
          <a:blip r:embed="rId3" cstate="print"/>
          <a:srcRect/>
          <a:stretch>
            <a:fillRect/>
          </a:stretch>
        </p:blipFill>
        <p:spPr bwMode="auto">
          <a:xfrm>
            <a:off x="5004047" y="332656"/>
            <a:ext cx="3562873" cy="5904656"/>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BroerenZus.JPG"/>
          <p:cNvPicPr>
            <a:picLocks noChangeAspect="1" noChangeArrowheads="1"/>
          </p:cNvPicPr>
          <p:nvPr/>
        </p:nvPicPr>
        <p:blipFill>
          <a:blip r:embed="rId2" cstate="print"/>
          <a:srcRect/>
          <a:stretch>
            <a:fillRect/>
          </a:stretch>
        </p:blipFill>
        <p:spPr bwMode="auto">
          <a:xfrm>
            <a:off x="251520" y="620688"/>
            <a:ext cx="3216275" cy="5649913"/>
          </a:xfrm>
          <a:prstGeom prst="rect">
            <a:avLst/>
          </a:prstGeom>
          <a:noFill/>
        </p:spPr>
      </p:pic>
      <p:pic>
        <p:nvPicPr>
          <p:cNvPr id="7171" name="Picture 3" descr="C:\Users\Nieuwe Gebruiker\Pictures\Genealogie\AlleGenealogieën\Steenhoek\vierbroers.jpg"/>
          <p:cNvPicPr>
            <a:picLocks noChangeAspect="1" noChangeArrowheads="1"/>
          </p:cNvPicPr>
          <p:nvPr/>
        </p:nvPicPr>
        <p:blipFill>
          <a:blip r:embed="rId3" cstate="print"/>
          <a:srcRect/>
          <a:stretch>
            <a:fillRect/>
          </a:stretch>
        </p:blipFill>
        <p:spPr bwMode="auto">
          <a:xfrm>
            <a:off x="4572000" y="620688"/>
            <a:ext cx="3411349" cy="5841689"/>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Drie kinderen.JPG"/>
          <p:cNvPicPr>
            <a:picLocks noChangeAspect="1" noChangeArrowheads="1"/>
          </p:cNvPicPr>
          <p:nvPr/>
        </p:nvPicPr>
        <p:blipFill>
          <a:blip r:embed="rId2" cstate="print"/>
          <a:srcRect/>
          <a:stretch>
            <a:fillRect/>
          </a:stretch>
        </p:blipFill>
        <p:spPr bwMode="auto">
          <a:xfrm>
            <a:off x="2699792" y="260648"/>
            <a:ext cx="3378825" cy="6237312"/>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Steenhoek\SteenhBeukelman.JPG"/>
          <p:cNvPicPr>
            <a:picLocks noChangeAspect="1" noChangeArrowheads="1"/>
          </p:cNvPicPr>
          <p:nvPr/>
        </p:nvPicPr>
        <p:blipFill>
          <a:blip r:embed="rId2" cstate="print"/>
          <a:srcRect/>
          <a:stretch>
            <a:fillRect/>
          </a:stretch>
        </p:blipFill>
        <p:spPr bwMode="auto">
          <a:xfrm>
            <a:off x="2483768" y="404664"/>
            <a:ext cx="4005244" cy="6338515"/>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Steenhoek\NeelElSth1883.JPG"/>
          <p:cNvPicPr>
            <a:picLocks noChangeAspect="1" noChangeArrowheads="1"/>
          </p:cNvPicPr>
          <p:nvPr/>
        </p:nvPicPr>
        <p:blipFill>
          <a:blip r:embed="rId2" cstate="print"/>
          <a:srcRect/>
          <a:stretch>
            <a:fillRect/>
          </a:stretch>
        </p:blipFill>
        <p:spPr bwMode="auto">
          <a:xfrm>
            <a:off x="2370138" y="368300"/>
            <a:ext cx="4402137" cy="6119813"/>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Steenhoek\LeendArSthk1908-1990.jpg"/>
          <p:cNvPicPr>
            <a:picLocks noChangeAspect="1" noChangeArrowheads="1"/>
          </p:cNvPicPr>
          <p:nvPr/>
        </p:nvPicPr>
        <p:blipFill>
          <a:blip r:embed="rId2" cstate="print"/>
          <a:srcRect/>
          <a:stretch>
            <a:fillRect/>
          </a:stretch>
        </p:blipFill>
        <p:spPr bwMode="auto">
          <a:xfrm>
            <a:off x="2483768" y="113795"/>
            <a:ext cx="4176463" cy="6630405"/>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Genealogie\AlleGenealogieën\Steenhoek\Jobje.JPG"/>
          <p:cNvPicPr>
            <a:picLocks noChangeAspect="1" noChangeArrowheads="1"/>
          </p:cNvPicPr>
          <p:nvPr/>
        </p:nvPicPr>
        <p:blipFill>
          <a:blip r:embed="rId2" cstate="print"/>
          <a:srcRect/>
          <a:stretch>
            <a:fillRect/>
          </a:stretch>
        </p:blipFill>
        <p:spPr bwMode="auto">
          <a:xfrm>
            <a:off x="1619672" y="1484784"/>
            <a:ext cx="1989137" cy="3032125"/>
          </a:xfrm>
          <a:prstGeom prst="rect">
            <a:avLst/>
          </a:prstGeom>
          <a:noFill/>
        </p:spPr>
      </p:pic>
      <p:pic>
        <p:nvPicPr>
          <p:cNvPr id="18435" name="Picture 3" descr="C:\Users\Nieuwe Gebruiker\Pictures\Genealogie\AlleGenealogieën\Steenhoek\Marga.JPG"/>
          <p:cNvPicPr>
            <a:picLocks noChangeAspect="1" noChangeArrowheads="1"/>
          </p:cNvPicPr>
          <p:nvPr/>
        </p:nvPicPr>
        <p:blipFill>
          <a:blip r:embed="rId3" cstate="print"/>
          <a:srcRect/>
          <a:stretch>
            <a:fillRect/>
          </a:stretch>
        </p:blipFill>
        <p:spPr bwMode="auto">
          <a:xfrm>
            <a:off x="5364088" y="1844824"/>
            <a:ext cx="1981200" cy="3444875"/>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ToevoegenPP\Autocoureur.JPG"/>
          <p:cNvPicPr>
            <a:picLocks noChangeAspect="1" noChangeArrowheads="1"/>
          </p:cNvPicPr>
          <p:nvPr/>
        </p:nvPicPr>
        <p:blipFill>
          <a:blip r:embed="rId2" cstate="print"/>
          <a:srcRect/>
          <a:stretch>
            <a:fillRect/>
          </a:stretch>
        </p:blipFill>
        <p:spPr bwMode="auto">
          <a:xfrm>
            <a:off x="2123728" y="116632"/>
            <a:ext cx="4464496" cy="6481844"/>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3563888" y="1911549"/>
            <a:ext cx="1819926" cy="2741587"/>
          </a:xfrm>
          <a:prstGeom prst="rect">
            <a:avLst/>
          </a:prstGeom>
          <a:noFill/>
          <a:ln w="9525">
            <a:noFill/>
            <a:miter lim="800000"/>
            <a:headEnd/>
            <a:tailEnd/>
          </a:ln>
        </p:spPr>
      </p:pic>
      <p:sp>
        <p:nvSpPr>
          <p:cNvPr id="3" name="Rechthoek 2"/>
          <p:cNvSpPr/>
          <p:nvPr/>
        </p:nvSpPr>
        <p:spPr>
          <a:xfrm rot="10800000" flipV="1">
            <a:off x="3707904" y="4653136"/>
            <a:ext cx="1418660" cy="17414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smtClean="0">
                <a:solidFill>
                  <a:srgbClr val="FF0000"/>
                </a:solidFill>
              </a:rPr>
              <a:t>Zangeres Marieke</a:t>
            </a:r>
          </a:p>
          <a:p>
            <a:pPr algn="ctr"/>
            <a:r>
              <a:rPr lang="nl-NL" sz="800" b="1" dirty="0" smtClean="0">
                <a:solidFill>
                  <a:srgbClr val="FF0000"/>
                </a:solidFill>
              </a:rPr>
              <a:t>Maria Elisabeth Steenhoek</a:t>
            </a:r>
            <a:endParaRPr lang="nl-NL" sz="800" b="1" dirty="0">
              <a:solidFill>
                <a:srgbClr val="FF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AlsnogSteenhoek\J.Steenhoek21jrVerdronken.jpg"/>
          <p:cNvPicPr>
            <a:picLocks noChangeAspect="1" noChangeArrowheads="1"/>
          </p:cNvPicPr>
          <p:nvPr/>
        </p:nvPicPr>
        <p:blipFill>
          <a:blip r:embed="rId2" cstate="print"/>
          <a:srcRect/>
          <a:stretch>
            <a:fillRect/>
          </a:stretch>
        </p:blipFill>
        <p:spPr bwMode="auto">
          <a:xfrm>
            <a:off x="1121344" y="1196752"/>
            <a:ext cx="6852011" cy="417646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HWaarde.o.1300.jpg"/>
          <p:cNvPicPr>
            <a:picLocks noChangeAspect="1" noChangeArrowheads="1"/>
          </p:cNvPicPr>
          <p:nvPr/>
        </p:nvPicPr>
        <p:blipFill>
          <a:blip r:embed="rId2" cstate="print"/>
          <a:srcRect/>
          <a:stretch>
            <a:fillRect/>
          </a:stretch>
        </p:blipFill>
        <p:spPr bwMode="auto">
          <a:xfrm>
            <a:off x="853640" y="1052736"/>
            <a:ext cx="7174744" cy="458511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Users\Nieuwe Gebruiker\Pictures\Genealogie\AlleGenealogieën\Steenhoek\CorsSthkBdrecht2007.JPG"/>
          <p:cNvPicPr>
            <a:picLocks noChangeAspect="1" noChangeArrowheads="1"/>
          </p:cNvPicPr>
          <p:nvPr/>
        </p:nvPicPr>
        <p:blipFill>
          <a:blip r:embed="rId2" cstate="print"/>
          <a:srcRect/>
          <a:stretch>
            <a:fillRect/>
          </a:stretch>
        </p:blipFill>
        <p:spPr bwMode="auto">
          <a:xfrm>
            <a:off x="2267744" y="332655"/>
            <a:ext cx="4608512" cy="6144683"/>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apGereed\VerlIndplus5.JPG"/>
          <p:cNvPicPr>
            <a:picLocks noChangeAspect="1" noChangeArrowheads="1"/>
          </p:cNvPicPr>
          <p:nvPr/>
        </p:nvPicPr>
        <p:blipFill>
          <a:blip r:embed="rId2" cstate="print"/>
          <a:srcRect/>
          <a:stretch>
            <a:fillRect/>
          </a:stretch>
        </p:blipFill>
        <p:spPr bwMode="auto">
          <a:xfrm>
            <a:off x="1331640" y="836712"/>
            <a:ext cx="4032448" cy="5372905"/>
          </a:xfrm>
          <a:prstGeom prst="rect">
            <a:avLst/>
          </a:prstGeom>
          <a:noFill/>
        </p:spPr>
      </p:pic>
      <p:pic>
        <p:nvPicPr>
          <p:cNvPr id="1027" name="Picture 3" descr="C:\Users\Nieuwe Gebruiker\Pictures\Genealogie\AlleGenealogieën\Steenhoek\SapGereed\OverlIndplus5.JPG"/>
          <p:cNvPicPr>
            <a:picLocks noChangeAspect="1" noChangeArrowheads="1"/>
          </p:cNvPicPr>
          <p:nvPr/>
        </p:nvPicPr>
        <p:blipFill>
          <a:blip r:embed="rId3" cstate="print"/>
          <a:srcRect/>
          <a:stretch>
            <a:fillRect/>
          </a:stretch>
        </p:blipFill>
        <p:spPr bwMode="auto">
          <a:xfrm>
            <a:off x="6228184" y="908720"/>
            <a:ext cx="1590675" cy="2847975"/>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Genealogie\AlleGenealogieën\Steenhoek\SteenhoekKoetsierDld.jpg"/>
          <p:cNvPicPr>
            <a:picLocks noChangeAspect="1" noChangeArrowheads="1"/>
          </p:cNvPicPr>
          <p:nvPr/>
        </p:nvPicPr>
        <p:blipFill>
          <a:blip r:embed="rId2" cstate="print"/>
          <a:srcRect/>
          <a:stretch>
            <a:fillRect/>
          </a:stretch>
        </p:blipFill>
        <p:spPr bwMode="auto">
          <a:xfrm>
            <a:off x="827584" y="116632"/>
            <a:ext cx="7549962" cy="5472765"/>
          </a:xfrm>
          <a:prstGeom prst="rect">
            <a:avLst/>
          </a:prstGeom>
          <a:noFill/>
        </p:spPr>
      </p:pic>
      <p:sp>
        <p:nvSpPr>
          <p:cNvPr id="3" name="Stroomdiagram: Alternatief proces 2"/>
          <p:cNvSpPr/>
          <p:nvPr/>
        </p:nvSpPr>
        <p:spPr>
          <a:xfrm>
            <a:off x="827584" y="5517232"/>
            <a:ext cx="7488832" cy="97268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Leendert Simon Steenhoek </a:t>
            </a:r>
            <a:r>
              <a:rPr lang="nl-NL" dirty="0" err="1" smtClean="0"/>
              <a:t>tr</a:t>
            </a:r>
            <a:r>
              <a:rPr lang="nl-NL" dirty="0" smtClean="0"/>
              <a:t>. 19-11-1913 te </a:t>
            </a:r>
            <a:r>
              <a:rPr lang="nl-NL" dirty="0" err="1" smtClean="0"/>
              <a:t>Pijnacker</a:t>
            </a:r>
            <a:r>
              <a:rPr lang="nl-NL" dirty="0" smtClean="0"/>
              <a:t> met Neeltje </a:t>
            </a:r>
            <a:r>
              <a:rPr lang="nl-NL" dirty="0" err="1" smtClean="0"/>
              <a:t>Leonarda</a:t>
            </a:r>
            <a:r>
              <a:rPr lang="nl-NL" dirty="0" smtClean="0"/>
              <a:t> Koetsier met hun kinderen Adriana, Cornelius en </a:t>
            </a:r>
            <a:r>
              <a:rPr lang="nl-NL" dirty="0" err="1" smtClean="0"/>
              <a:t>Gerdina</a:t>
            </a:r>
            <a:r>
              <a:rPr lang="nl-NL" dirty="0" smtClean="0"/>
              <a:t> Leendert vestigde zich in 1930 in </a:t>
            </a:r>
            <a:r>
              <a:rPr lang="nl-NL" dirty="0" err="1" smtClean="0"/>
              <a:t>Stolpe</a:t>
            </a:r>
            <a:r>
              <a:rPr lang="nl-NL" dirty="0" smtClean="0"/>
              <a:t>  Duitsland en begon er een tuinbouwbedrijf</a:t>
            </a:r>
            <a:endParaRPr lang="nl-NL"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Genealogie\AlleGenealogieën\Steenhoek\AanvPowPotGereed\HuwakteSth&amp;Poot.JPG"/>
          <p:cNvPicPr>
            <a:picLocks noChangeAspect="1" noChangeArrowheads="1"/>
          </p:cNvPicPr>
          <p:nvPr/>
        </p:nvPicPr>
        <p:blipFill>
          <a:blip r:embed="rId2" cstate="print"/>
          <a:srcRect/>
          <a:stretch>
            <a:fillRect/>
          </a:stretch>
        </p:blipFill>
        <p:spPr bwMode="auto">
          <a:xfrm>
            <a:off x="1835696" y="332656"/>
            <a:ext cx="4680520" cy="6192688"/>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Genealogie\AlleGenealogieën\Steenhoek\AanvPowPotGereed\AdOverlPootSteenhoek.JPG"/>
          <p:cNvPicPr>
            <a:picLocks noChangeAspect="1" noChangeArrowheads="1"/>
          </p:cNvPicPr>
          <p:nvPr/>
        </p:nvPicPr>
        <p:blipFill>
          <a:blip r:embed="rId2" cstate="print"/>
          <a:srcRect/>
          <a:stretch>
            <a:fillRect/>
          </a:stretch>
        </p:blipFill>
        <p:spPr bwMode="auto">
          <a:xfrm>
            <a:off x="1545548" y="908719"/>
            <a:ext cx="5690748" cy="5306021"/>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roomdiagram: Vooraf ingesteld proces 1"/>
          <p:cNvSpPr/>
          <p:nvPr/>
        </p:nvSpPr>
        <p:spPr>
          <a:xfrm>
            <a:off x="971600" y="2564904"/>
            <a:ext cx="6192688" cy="1512168"/>
          </a:xfrm>
          <a:prstGeom prst="flowChartPredefined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Geëmigreerde families Steenhoek naar de USA en Canada</a:t>
            </a:r>
            <a:endParaRPr lang="nl-NL"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euwe Gebruiker\Pictures\Genealogie\AlleGenealogieën\Steenhoek\JameSth892-1966Tekst.JPG"/>
          <p:cNvPicPr>
            <a:picLocks noChangeAspect="1" noChangeArrowheads="1"/>
          </p:cNvPicPr>
          <p:nvPr/>
        </p:nvPicPr>
        <p:blipFill>
          <a:blip r:embed="rId2" cstate="print"/>
          <a:srcRect/>
          <a:stretch>
            <a:fillRect/>
          </a:stretch>
        </p:blipFill>
        <p:spPr bwMode="auto">
          <a:xfrm>
            <a:off x="898525" y="271463"/>
            <a:ext cx="7346950" cy="6313487"/>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Genealogie\AlleGenealogieën\Steenhoek\SteenhVander WiltBewII.JPG"/>
          <p:cNvPicPr>
            <a:picLocks noChangeAspect="1" noChangeArrowheads="1"/>
          </p:cNvPicPr>
          <p:nvPr/>
        </p:nvPicPr>
        <p:blipFill>
          <a:blip r:embed="rId2" cstate="print"/>
          <a:srcRect/>
          <a:stretch>
            <a:fillRect/>
          </a:stretch>
        </p:blipFill>
        <p:spPr bwMode="auto">
          <a:xfrm>
            <a:off x="827584" y="1052736"/>
            <a:ext cx="7584009" cy="4749541"/>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euwe Gebruiker\Pictures\Genealogie\AlleGenealogieën\Steenhoek\John Antony.JPG"/>
          <p:cNvPicPr>
            <a:picLocks noChangeAspect="1" noChangeArrowheads="1"/>
          </p:cNvPicPr>
          <p:nvPr/>
        </p:nvPicPr>
        <p:blipFill>
          <a:blip r:embed="rId2" cstate="print"/>
          <a:srcRect/>
          <a:stretch>
            <a:fillRect/>
          </a:stretch>
        </p:blipFill>
        <p:spPr bwMode="auto">
          <a:xfrm>
            <a:off x="1115616" y="980728"/>
            <a:ext cx="3246437" cy="4443413"/>
          </a:xfrm>
          <a:prstGeom prst="rect">
            <a:avLst/>
          </a:prstGeom>
          <a:noFill/>
        </p:spPr>
      </p:pic>
      <p:pic>
        <p:nvPicPr>
          <p:cNvPr id="27651" name="Picture 3" descr="C:\Users\Nieuwe Gebruiker\Pictures\Genealogie\AlleGenealogieën\Steenhoek\Steenh-Schafer.JPG"/>
          <p:cNvPicPr>
            <a:picLocks noChangeAspect="1" noChangeArrowheads="1"/>
          </p:cNvPicPr>
          <p:nvPr/>
        </p:nvPicPr>
        <p:blipFill>
          <a:blip r:embed="rId3" cstate="print"/>
          <a:srcRect/>
          <a:stretch>
            <a:fillRect/>
          </a:stretch>
        </p:blipFill>
        <p:spPr bwMode="auto">
          <a:xfrm>
            <a:off x="5891900" y="957710"/>
            <a:ext cx="1992468" cy="4055466"/>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ToevoegenPP\ArieSteenhoekUSA.JPG"/>
          <p:cNvPicPr>
            <a:picLocks noChangeAspect="1" noChangeArrowheads="1"/>
          </p:cNvPicPr>
          <p:nvPr/>
        </p:nvPicPr>
        <p:blipFill>
          <a:blip r:embed="rId2" cstate="print"/>
          <a:srcRect/>
          <a:stretch>
            <a:fillRect/>
          </a:stretch>
        </p:blipFill>
        <p:spPr bwMode="auto">
          <a:xfrm>
            <a:off x="787070" y="548680"/>
            <a:ext cx="7673361" cy="583940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PPointGereed\SteenhookHveldGr.JPG"/>
          <p:cNvPicPr>
            <a:picLocks noChangeAspect="1" noChangeArrowheads="1"/>
          </p:cNvPicPr>
          <p:nvPr/>
        </p:nvPicPr>
        <p:blipFill>
          <a:blip r:embed="rId2" cstate="print"/>
          <a:srcRect/>
          <a:stretch>
            <a:fillRect/>
          </a:stretch>
        </p:blipFill>
        <p:spPr bwMode="auto">
          <a:xfrm>
            <a:off x="1259632" y="332656"/>
            <a:ext cx="6624736" cy="4956404"/>
          </a:xfrm>
          <a:prstGeom prst="rect">
            <a:avLst/>
          </a:prstGeom>
          <a:noFill/>
        </p:spPr>
      </p:pic>
      <p:sp>
        <p:nvSpPr>
          <p:cNvPr id="3" name="Afgeronde rechthoek 2"/>
          <p:cNvSpPr/>
          <p:nvPr/>
        </p:nvSpPr>
        <p:spPr>
          <a:xfrm>
            <a:off x="1403648" y="5445224"/>
            <a:ext cx="6480720"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smtClean="0"/>
              <a:t>Mogelijk is aan deze oude nederzettingsnaam de familie naam Steenhoeck/Steenhoek ontleend.  Er bestaat een kanaal Steenhoek nabij de plaats op deze afbeelding dat is nabij Hardinxveld-Giessendam. Een deugdelijk bewijs dat er een relatie bestaat met de families Steenhoe (c)k  in de Hoeksche Waard  is echter nog niet gevonden.</a:t>
            </a:r>
            <a:br>
              <a:rPr lang="nl-NL" sz="1200" dirty="0" smtClean="0"/>
            </a:br>
            <a:r>
              <a:rPr lang="nl-NL" sz="900" dirty="0" smtClean="0"/>
              <a:t>Gedeelte van en kaart uit 1615 door Matthijs Jansen Been, uit. “Een schatkistje uit Reijerwaard.”</a:t>
            </a:r>
          </a:p>
          <a:p>
            <a:pPr algn="ctr"/>
            <a:endParaRPr lang="nl-NL" sz="12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ToevoegenPP\DirckSteenhoek-DorothyCdeBruynGer.JPG"/>
          <p:cNvPicPr>
            <a:picLocks noChangeAspect="1" noChangeArrowheads="1"/>
          </p:cNvPicPr>
          <p:nvPr/>
        </p:nvPicPr>
        <p:blipFill>
          <a:blip r:embed="rId2" cstate="print"/>
          <a:srcRect/>
          <a:stretch>
            <a:fillRect/>
          </a:stretch>
        </p:blipFill>
        <p:spPr bwMode="auto">
          <a:xfrm>
            <a:off x="2411761" y="273565"/>
            <a:ext cx="4248472" cy="6419681"/>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ToevoegenPP\DickenDorihhaGrafsteen.jpg"/>
          <p:cNvPicPr>
            <a:picLocks noChangeAspect="1" noChangeArrowheads="1"/>
          </p:cNvPicPr>
          <p:nvPr/>
        </p:nvPicPr>
        <p:blipFill>
          <a:blip r:embed="rId2" cstate="print"/>
          <a:srcRect/>
          <a:stretch>
            <a:fillRect/>
          </a:stretch>
        </p:blipFill>
        <p:spPr bwMode="auto">
          <a:xfrm>
            <a:off x="395536" y="332656"/>
            <a:ext cx="8388746" cy="6133741"/>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Genealogie\AlleGenealogieën\Steenhoek\Gijsbertzonen.JPG"/>
          <p:cNvPicPr>
            <a:picLocks noChangeAspect="1" noChangeArrowheads="1"/>
          </p:cNvPicPr>
          <p:nvPr/>
        </p:nvPicPr>
        <p:blipFill>
          <a:blip r:embed="rId2" cstate="print"/>
          <a:srcRect/>
          <a:stretch>
            <a:fillRect/>
          </a:stretch>
        </p:blipFill>
        <p:spPr bwMode="auto">
          <a:xfrm>
            <a:off x="1331640" y="332656"/>
            <a:ext cx="4300731" cy="6081714"/>
          </a:xfrm>
          <a:prstGeom prst="rect">
            <a:avLst/>
          </a:prstGeom>
          <a:noFill/>
        </p:spPr>
      </p:pic>
      <p:pic>
        <p:nvPicPr>
          <p:cNvPr id="21508" name="Picture 4"/>
          <p:cNvPicPr>
            <a:picLocks noChangeAspect="1" noChangeArrowheads="1"/>
          </p:cNvPicPr>
          <p:nvPr/>
        </p:nvPicPr>
        <p:blipFill>
          <a:blip r:embed="rId3" cstate="print"/>
          <a:srcRect/>
          <a:stretch>
            <a:fillRect/>
          </a:stretch>
        </p:blipFill>
        <p:spPr bwMode="auto">
          <a:xfrm>
            <a:off x="6156176" y="332656"/>
            <a:ext cx="2664296" cy="6083683"/>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ToevoegenPP\GijsbSthoek&amp;HendrikaUSA.JPG"/>
          <p:cNvPicPr>
            <a:picLocks noChangeAspect="1" noChangeArrowheads="1"/>
          </p:cNvPicPr>
          <p:nvPr/>
        </p:nvPicPr>
        <p:blipFill>
          <a:blip r:embed="rId2" cstate="print"/>
          <a:srcRect/>
          <a:stretch>
            <a:fillRect/>
          </a:stretch>
        </p:blipFill>
        <p:spPr bwMode="auto">
          <a:xfrm>
            <a:off x="1115616" y="566738"/>
            <a:ext cx="6696743" cy="5724525"/>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ieuwe Gebruiker\Pictures\Genealogie\AlleGenealogieën\Steenhoek\ToevoegenPP\GrafzerkArieSth1937USANaamloos.jpg"/>
          <p:cNvPicPr>
            <a:picLocks noChangeAspect="1" noChangeArrowheads="1"/>
          </p:cNvPicPr>
          <p:nvPr/>
        </p:nvPicPr>
        <p:blipFill>
          <a:blip r:embed="rId2" cstate="print"/>
          <a:srcRect/>
          <a:stretch>
            <a:fillRect/>
          </a:stretch>
        </p:blipFill>
        <p:spPr bwMode="auto">
          <a:xfrm>
            <a:off x="1331640" y="188640"/>
            <a:ext cx="6048672" cy="6452238"/>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331640" y="1268760"/>
            <a:ext cx="2135882" cy="2609850"/>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4788024" y="1268760"/>
            <a:ext cx="2450207" cy="2520280"/>
          </a:xfrm>
          <a:prstGeom prst="rect">
            <a:avLst/>
          </a:prstGeom>
          <a:noFill/>
          <a:ln w="9525">
            <a:noFill/>
            <a:miter lim="800000"/>
            <a:headEnd/>
            <a:tailEnd/>
          </a:ln>
        </p:spPr>
      </p:pic>
      <p:sp>
        <p:nvSpPr>
          <p:cNvPr id="4" name="Rechthoek 3"/>
          <p:cNvSpPr/>
          <p:nvPr/>
        </p:nvSpPr>
        <p:spPr>
          <a:xfrm>
            <a:off x="4788024" y="3789040"/>
            <a:ext cx="244827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Dirk Steenhoek</a:t>
            </a:r>
            <a:br>
              <a:rPr lang="nl-NL" dirty="0" smtClean="0"/>
            </a:br>
            <a:r>
              <a:rPr lang="nl-NL" dirty="0" smtClean="0"/>
              <a:t>1894-1985 USA</a:t>
            </a:r>
            <a:endParaRPr lang="nl-NL" dirty="0"/>
          </a:p>
        </p:txBody>
      </p:sp>
      <p:sp>
        <p:nvSpPr>
          <p:cNvPr id="5" name="Rechthoek 4"/>
          <p:cNvSpPr/>
          <p:nvPr/>
        </p:nvSpPr>
        <p:spPr>
          <a:xfrm>
            <a:off x="1331640" y="3861048"/>
            <a:ext cx="2088232"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smtClean="0"/>
              <a:t>Naldo</a:t>
            </a:r>
            <a:r>
              <a:rPr lang="nl-NL" dirty="0" smtClean="0"/>
              <a:t> Steenhoek</a:t>
            </a:r>
          </a:p>
          <a:p>
            <a:pPr algn="ctr"/>
            <a:r>
              <a:rPr lang="nl-NL" dirty="0" smtClean="0"/>
              <a:t>1894-1972 USA</a:t>
            </a:r>
            <a:endParaRPr lang="nl-NL"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jstSteehGab.JPG (36197 bytes)"/>
          <p:cNvPicPr>
            <a:picLocks noChangeAspect="1" noChangeArrowheads="1"/>
          </p:cNvPicPr>
          <p:nvPr/>
        </p:nvPicPr>
        <p:blipFill>
          <a:blip r:embed="rId2" cstate="print"/>
          <a:srcRect/>
          <a:stretch>
            <a:fillRect/>
          </a:stretch>
        </p:blipFill>
        <p:spPr bwMode="auto">
          <a:xfrm>
            <a:off x="539552" y="476672"/>
            <a:ext cx="7852992" cy="4811433"/>
          </a:xfrm>
          <a:prstGeom prst="rect">
            <a:avLst/>
          </a:prstGeom>
          <a:noFill/>
        </p:spPr>
      </p:pic>
      <p:sp>
        <p:nvSpPr>
          <p:cNvPr id="9" name="Rechthoek 8"/>
          <p:cNvSpPr/>
          <p:nvPr/>
        </p:nvSpPr>
        <p:spPr>
          <a:xfrm>
            <a:off x="611560" y="5589240"/>
            <a:ext cx="7776864" cy="707886"/>
          </a:xfrm>
          <a:prstGeom prst="rect">
            <a:avLst/>
          </a:prstGeom>
        </p:spPr>
        <p:txBody>
          <a:bodyPr wrap="square">
            <a:spAutoFit/>
          </a:bodyPr>
          <a:lstStyle/>
          <a:p>
            <a:r>
              <a:rPr lang="nl-NL" dirty="0" smtClean="0">
                <a:solidFill>
                  <a:prstClr val="black"/>
                </a:solidFill>
                <a:latin typeface="Verdana" pitchFamily="34" charset="0"/>
                <a:cs typeface="Arial" pitchFamily="34" charset="0"/>
              </a:rPr>
              <a:t>Echtpaar </a:t>
            </a:r>
            <a:r>
              <a:rPr lang="nl-NL" dirty="0" err="1" smtClean="0">
                <a:solidFill>
                  <a:prstClr val="black"/>
                </a:solidFill>
                <a:latin typeface="Verdana" pitchFamily="34" charset="0"/>
                <a:cs typeface="Arial" pitchFamily="34" charset="0"/>
              </a:rPr>
              <a:t>Reuben</a:t>
            </a:r>
            <a:r>
              <a:rPr lang="nl-NL" dirty="0" smtClean="0">
                <a:solidFill>
                  <a:prstClr val="black"/>
                </a:solidFill>
                <a:latin typeface="Verdana" pitchFamily="34" charset="0"/>
                <a:cs typeface="Arial" pitchFamily="34" charset="0"/>
              </a:rPr>
              <a:t> John Steenhoek, trouwde 10-1-1947 </a:t>
            </a:r>
            <a:r>
              <a:rPr lang="nl-NL" sz="1700" dirty="0" smtClean="0">
                <a:solidFill>
                  <a:prstClr val="black"/>
                </a:solidFill>
                <a:latin typeface="Verdana" pitchFamily="34" charset="0"/>
                <a:cs typeface="Arial" pitchFamily="34" charset="0"/>
              </a:rPr>
              <a:t>Anna Ruth </a:t>
            </a:r>
            <a:r>
              <a:rPr lang="nl-NL" sz="1700" dirty="0" err="1" smtClean="0">
                <a:solidFill>
                  <a:prstClr val="black"/>
                </a:solidFill>
                <a:latin typeface="Verdana" pitchFamily="34" charset="0"/>
                <a:cs typeface="Arial" pitchFamily="34" charset="0"/>
              </a:rPr>
              <a:t>Gabelman</a:t>
            </a:r>
            <a:r>
              <a:rPr lang="nl-NL" sz="1700" dirty="0" smtClean="0">
                <a:solidFill>
                  <a:prstClr val="black"/>
                </a:solidFill>
                <a:latin typeface="Verdana" pitchFamily="34" charset="0"/>
                <a:cs typeface="Arial" pitchFamily="34" charset="0"/>
              </a:rPr>
              <a:t> 1924-2001. Op deze foto vader met de kinderen.</a:t>
            </a:r>
            <a:r>
              <a:rPr lang="nl-NL" sz="600" dirty="0" smtClean="0">
                <a:solidFill>
                  <a:prstClr val="black"/>
                </a:solidFill>
                <a:latin typeface="Verdana" pitchFamily="34" charset="0"/>
                <a:cs typeface="Arial" pitchFamily="34" charset="0"/>
              </a:rPr>
              <a:t/>
            </a:r>
            <a:br>
              <a:rPr lang="nl-NL" sz="600" dirty="0" smtClean="0">
                <a:solidFill>
                  <a:prstClr val="black"/>
                </a:solidFill>
                <a:latin typeface="Verdana" pitchFamily="34" charset="0"/>
                <a:cs typeface="Arial" pitchFamily="34" charset="0"/>
              </a:rPr>
            </a:br>
            <a:r>
              <a:rPr lang="nl-NL" sz="500" dirty="0" smtClean="0">
                <a:solidFill>
                  <a:prstClr val="black"/>
                </a:solidFill>
                <a:latin typeface="Verdana" pitchFamily="34" charset="0"/>
                <a:cs typeface="Arial" pitchFamily="34" charset="0"/>
              </a:rPr>
              <a:t>Acht </a:t>
            </a:r>
            <a:endParaRPr lang="nl-NL"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ToevoegenPP\Jeep Steenhoek Gereed.JPG"/>
          <p:cNvPicPr>
            <a:picLocks noChangeAspect="1" noChangeArrowheads="1"/>
          </p:cNvPicPr>
          <p:nvPr/>
        </p:nvPicPr>
        <p:blipFill>
          <a:blip r:embed="rId2" cstate="print"/>
          <a:srcRect/>
          <a:stretch>
            <a:fillRect/>
          </a:stretch>
        </p:blipFill>
        <p:spPr bwMode="auto">
          <a:xfrm>
            <a:off x="2699792" y="595313"/>
            <a:ext cx="3472408" cy="5786015"/>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PPointGereed\Jodi&amp;DuaneSteenhoekGr.JPG"/>
          <p:cNvPicPr>
            <a:picLocks noChangeAspect="1" noChangeArrowheads="1"/>
          </p:cNvPicPr>
          <p:nvPr/>
        </p:nvPicPr>
        <p:blipFill>
          <a:blip r:embed="rId2" cstate="print"/>
          <a:srcRect/>
          <a:stretch>
            <a:fillRect/>
          </a:stretch>
        </p:blipFill>
        <p:spPr bwMode="auto">
          <a:xfrm>
            <a:off x="1091986" y="343878"/>
            <a:ext cx="7008406" cy="5893434"/>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PPointGereed\Jodi&amp;Duan&amp;KindGr.JPG"/>
          <p:cNvPicPr>
            <a:picLocks noChangeAspect="1" noChangeArrowheads="1"/>
          </p:cNvPicPr>
          <p:nvPr/>
        </p:nvPicPr>
        <p:blipFill>
          <a:blip r:embed="rId2" cstate="print"/>
          <a:srcRect/>
          <a:stretch>
            <a:fillRect/>
          </a:stretch>
        </p:blipFill>
        <p:spPr bwMode="auto">
          <a:xfrm>
            <a:off x="755576" y="643229"/>
            <a:ext cx="3676069" cy="2785771"/>
          </a:xfrm>
          <a:prstGeom prst="rect">
            <a:avLst/>
          </a:prstGeom>
          <a:noFill/>
        </p:spPr>
      </p:pic>
      <p:pic>
        <p:nvPicPr>
          <p:cNvPr id="2051" name="Picture 3" descr="C:\Users\Nieuwe Gebruiker\Pictures\Genealogie\AlleGenealogieën\Steenhoek\PPointGereed\Jodi&amp;DuanPlusKindGr.JPG"/>
          <p:cNvPicPr>
            <a:picLocks noChangeAspect="1" noChangeArrowheads="1"/>
          </p:cNvPicPr>
          <p:nvPr/>
        </p:nvPicPr>
        <p:blipFill>
          <a:blip r:embed="rId3" cstate="print"/>
          <a:srcRect/>
          <a:stretch>
            <a:fillRect/>
          </a:stretch>
        </p:blipFill>
        <p:spPr bwMode="auto">
          <a:xfrm>
            <a:off x="4355976" y="3573016"/>
            <a:ext cx="3816424" cy="275630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1052736"/>
            <a:ext cx="7772400" cy="1470025"/>
          </a:xfrm>
        </p:spPr>
        <p:txBody>
          <a:bodyPr/>
          <a:lstStyle/>
          <a:p>
            <a:r>
              <a:rPr lang="nl-NL" dirty="0" smtClean="0"/>
              <a:t>Familie </a:t>
            </a:r>
            <a:r>
              <a:rPr lang="nl-NL" i="1" dirty="0" smtClean="0"/>
              <a:t>Steenhoe(c)k</a:t>
            </a:r>
            <a:endParaRPr lang="nl-NL" i="1" dirty="0"/>
          </a:p>
        </p:txBody>
      </p:sp>
      <p:sp>
        <p:nvSpPr>
          <p:cNvPr id="3" name="Ondertitel 2"/>
          <p:cNvSpPr>
            <a:spLocks noGrp="1"/>
          </p:cNvSpPr>
          <p:nvPr>
            <p:ph type="subTitle" idx="1"/>
          </p:nvPr>
        </p:nvSpPr>
        <p:spPr>
          <a:xfrm>
            <a:off x="611560" y="2780928"/>
            <a:ext cx="7920880" cy="2880320"/>
          </a:xfrm>
        </p:spPr>
        <p:txBody>
          <a:bodyPr>
            <a:normAutofit/>
          </a:bodyPr>
          <a:lstStyle/>
          <a:p>
            <a:r>
              <a:rPr lang="nl-NL" b="1" dirty="0" smtClean="0">
                <a:solidFill>
                  <a:schemeClr val="tx1"/>
                </a:solidFill>
                <a:latin typeface="French Script MT" pitchFamily="66" charset="0"/>
              </a:rPr>
              <a:t>Neemt in De Hoeksche Waard een aanvang in de 15</a:t>
            </a:r>
            <a:r>
              <a:rPr lang="nl-NL" b="1" baseline="30000" dirty="0" smtClean="0">
                <a:solidFill>
                  <a:schemeClr val="tx1"/>
                </a:solidFill>
                <a:latin typeface="French Script MT" pitchFamily="66" charset="0"/>
              </a:rPr>
              <a:t>e</a:t>
            </a:r>
            <a:r>
              <a:rPr lang="nl-NL" b="1" dirty="0" smtClean="0">
                <a:solidFill>
                  <a:schemeClr val="tx1"/>
                </a:solidFill>
                <a:latin typeface="French Script MT" pitchFamily="66" charset="0"/>
              </a:rPr>
              <a:t> eeuw te Mijnsheerenland en verspreiden zich over de hele Hoeksche Waard maar ook naar Duitsland, Canada en de USA. In deze power point presentatie foto’s van de familie Steenhoek in de Sint Anthoniepolder waar zij zich vestigden in de 2</a:t>
            </a:r>
            <a:r>
              <a:rPr lang="nl-NL" b="1" baseline="30000" dirty="0" smtClean="0">
                <a:solidFill>
                  <a:schemeClr val="tx1"/>
                </a:solidFill>
                <a:latin typeface="French Script MT" pitchFamily="66" charset="0"/>
              </a:rPr>
              <a:t>e</a:t>
            </a:r>
            <a:r>
              <a:rPr lang="nl-NL" b="1" dirty="0" smtClean="0">
                <a:solidFill>
                  <a:schemeClr val="tx1"/>
                </a:solidFill>
                <a:latin typeface="French Script MT" pitchFamily="66" charset="0"/>
              </a:rPr>
              <a:t> helft van de 17</a:t>
            </a:r>
            <a:r>
              <a:rPr lang="nl-NL" b="1" baseline="30000" dirty="0" smtClean="0">
                <a:solidFill>
                  <a:schemeClr val="tx1"/>
                </a:solidFill>
                <a:latin typeface="French Script MT" pitchFamily="66" charset="0"/>
              </a:rPr>
              <a:t>e</a:t>
            </a:r>
            <a:r>
              <a:rPr lang="nl-NL" b="1" dirty="0" smtClean="0">
                <a:solidFill>
                  <a:schemeClr val="tx1"/>
                </a:solidFill>
                <a:latin typeface="French Script MT" pitchFamily="66" charset="0"/>
              </a:rPr>
              <a:t> eeuw. </a:t>
            </a:r>
            <a:br>
              <a:rPr lang="nl-NL" b="1" dirty="0" smtClean="0">
                <a:solidFill>
                  <a:schemeClr val="tx1"/>
                </a:solidFill>
                <a:latin typeface="French Script MT" pitchFamily="66" charset="0"/>
              </a:rPr>
            </a:br>
            <a:r>
              <a:rPr lang="nl-NL" sz="1400" b="1" dirty="0" smtClean="0">
                <a:solidFill>
                  <a:schemeClr val="tx1"/>
                </a:solidFill>
                <a:latin typeface="Arial Narrow" pitchFamily="34" charset="0"/>
              </a:rPr>
              <a:t>Zie in een afzonderlijke Power point presentatie familieberichten.</a:t>
            </a:r>
            <a:endParaRPr lang="nl-NL" sz="1400" b="1" dirty="0">
              <a:solidFill>
                <a:schemeClr val="tx1"/>
              </a:solidFill>
              <a:latin typeface="Arial Narrow" pitchFamily="34"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ToevoegenPP\BethAnnSteenh&amp;Achterklk.JPG"/>
          <p:cNvPicPr>
            <a:picLocks noChangeAspect="1" noChangeArrowheads="1"/>
          </p:cNvPicPr>
          <p:nvPr/>
        </p:nvPicPr>
        <p:blipFill>
          <a:blip r:embed="rId2" cstate="print"/>
          <a:srcRect/>
          <a:stretch>
            <a:fillRect/>
          </a:stretch>
        </p:blipFill>
        <p:spPr bwMode="auto">
          <a:xfrm>
            <a:off x="1907704" y="692696"/>
            <a:ext cx="4785613" cy="5685660"/>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Genealogie\AlleGenealogieën\Steenhoek\AanvPowPotGereed\MatthewWayneSteenhoek.JPG"/>
          <p:cNvPicPr>
            <a:picLocks noChangeAspect="1" noChangeArrowheads="1"/>
          </p:cNvPicPr>
          <p:nvPr/>
        </p:nvPicPr>
        <p:blipFill>
          <a:blip r:embed="rId2" cstate="print"/>
          <a:srcRect/>
          <a:stretch>
            <a:fillRect/>
          </a:stretch>
        </p:blipFill>
        <p:spPr bwMode="auto">
          <a:xfrm>
            <a:off x="1907704" y="209183"/>
            <a:ext cx="4896544" cy="6648817"/>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ToevoegenPP\Marilijn, Angie en Dannij.JPG"/>
          <p:cNvPicPr>
            <a:picLocks noChangeAspect="1" noChangeArrowheads="1"/>
          </p:cNvPicPr>
          <p:nvPr/>
        </p:nvPicPr>
        <p:blipFill>
          <a:blip r:embed="rId2" cstate="print"/>
          <a:srcRect/>
          <a:stretch>
            <a:fillRect/>
          </a:stretch>
        </p:blipFill>
        <p:spPr bwMode="auto">
          <a:xfrm>
            <a:off x="1043608" y="961455"/>
            <a:ext cx="6840760" cy="509602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ToevoegenPP\SteenhoekUSAStrNM.JPG"/>
          <p:cNvPicPr>
            <a:picLocks noChangeAspect="1" noChangeArrowheads="1"/>
          </p:cNvPicPr>
          <p:nvPr/>
        </p:nvPicPr>
        <p:blipFill>
          <a:blip r:embed="rId2" cstate="print"/>
          <a:srcRect/>
          <a:stretch>
            <a:fillRect/>
          </a:stretch>
        </p:blipFill>
        <p:spPr bwMode="auto">
          <a:xfrm>
            <a:off x="1281113" y="457200"/>
            <a:ext cx="6581775" cy="5943600"/>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traatnaamSteenhoek.JPG"/>
          <p:cNvPicPr>
            <a:picLocks noChangeAspect="1" noChangeArrowheads="1"/>
          </p:cNvPicPr>
          <p:nvPr/>
        </p:nvPicPr>
        <p:blipFill>
          <a:blip r:embed="rId2" cstate="print"/>
          <a:srcRect/>
          <a:stretch>
            <a:fillRect/>
          </a:stretch>
        </p:blipFill>
        <p:spPr bwMode="auto">
          <a:xfrm>
            <a:off x="1277551" y="746604"/>
            <a:ext cx="6390793" cy="4749322"/>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Nieuwe Gebruiker\Pictures\Genealogie\AlleGenealogieën\Steenhoek\De Geus Arlie M 1891-1973 CH.jpg"/>
          <p:cNvPicPr>
            <a:picLocks noChangeAspect="1" noChangeArrowheads="1"/>
          </p:cNvPicPr>
          <p:nvPr/>
        </p:nvPicPr>
        <p:blipFill>
          <a:blip r:embed="rId2" cstate="print"/>
          <a:srcRect/>
          <a:stretch>
            <a:fillRect/>
          </a:stretch>
        </p:blipFill>
        <p:spPr bwMode="auto">
          <a:xfrm>
            <a:off x="762000" y="1138238"/>
            <a:ext cx="7620000" cy="4581525"/>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Nieuwe Gebruiker\Pictures\Genealogie\AlleGenealogieën\Steenhoek\SteenhoekEstherArnold2.jpg"/>
          <p:cNvPicPr>
            <a:picLocks noChangeAspect="1" noChangeArrowheads="1"/>
          </p:cNvPicPr>
          <p:nvPr/>
        </p:nvPicPr>
        <p:blipFill>
          <a:blip r:embed="rId2" cstate="print"/>
          <a:srcRect/>
          <a:stretch>
            <a:fillRect/>
          </a:stretch>
        </p:blipFill>
        <p:spPr bwMode="auto">
          <a:xfrm>
            <a:off x="755576" y="476672"/>
            <a:ext cx="7555925" cy="5667598"/>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Nieuwe Gebruiker\Pictures\Genealogie\AlleGenealogieën\Steenhoek\SteehoekJohnRuby.jpg"/>
          <p:cNvPicPr>
            <a:picLocks noChangeAspect="1" noChangeArrowheads="1"/>
          </p:cNvPicPr>
          <p:nvPr/>
        </p:nvPicPr>
        <p:blipFill>
          <a:blip r:embed="rId2" cstate="print"/>
          <a:srcRect/>
          <a:stretch>
            <a:fillRect/>
          </a:stretch>
        </p:blipFill>
        <p:spPr bwMode="auto">
          <a:xfrm>
            <a:off x="611560" y="260648"/>
            <a:ext cx="7748290" cy="5811888"/>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Nieuwe Gebruiker\Pictures\Genealogie\AlleGenealogieën\Steenhoek\grafsteenNancySthUSA.jpg"/>
          <p:cNvPicPr>
            <a:picLocks noChangeAspect="1" noChangeArrowheads="1"/>
          </p:cNvPicPr>
          <p:nvPr/>
        </p:nvPicPr>
        <p:blipFill>
          <a:blip r:embed="rId2" cstate="print"/>
          <a:srcRect/>
          <a:stretch>
            <a:fillRect/>
          </a:stretch>
        </p:blipFill>
        <p:spPr bwMode="auto">
          <a:xfrm>
            <a:off x="1691680" y="1268760"/>
            <a:ext cx="5676374" cy="4268634"/>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ieuwe Gebruiker\Pictures\Genealogie\AlleGenealogieën\Steenhoek\Steenhoek William 1895-1949 CH.jpg"/>
          <p:cNvPicPr>
            <a:picLocks noChangeAspect="1" noChangeArrowheads="1"/>
          </p:cNvPicPr>
          <p:nvPr/>
        </p:nvPicPr>
        <p:blipFill>
          <a:blip r:embed="rId2" cstate="print"/>
          <a:srcRect/>
          <a:stretch>
            <a:fillRect/>
          </a:stretch>
        </p:blipFill>
        <p:spPr bwMode="auto">
          <a:xfrm>
            <a:off x="762000" y="995363"/>
            <a:ext cx="7620000" cy="4867275"/>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apGereed\Trouwen 1648.JPG"/>
          <p:cNvPicPr>
            <a:picLocks noChangeAspect="1" noChangeArrowheads="1"/>
          </p:cNvPicPr>
          <p:nvPr/>
        </p:nvPicPr>
        <p:blipFill>
          <a:blip r:embed="rId2" cstate="print"/>
          <a:srcRect/>
          <a:stretch>
            <a:fillRect/>
          </a:stretch>
        </p:blipFill>
        <p:spPr bwMode="auto">
          <a:xfrm>
            <a:off x="976235" y="836712"/>
            <a:ext cx="7124157" cy="4986910"/>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Nieuwe Gebruiker\Pictures\Genealogie\AlleGenealogieën\Steenhoek\SteenhoekJohnJennie.jpg"/>
          <p:cNvPicPr>
            <a:picLocks noChangeAspect="1" noChangeArrowheads="1"/>
          </p:cNvPicPr>
          <p:nvPr/>
        </p:nvPicPr>
        <p:blipFill>
          <a:blip r:embed="rId2" cstate="print"/>
          <a:srcRect/>
          <a:stretch>
            <a:fillRect/>
          </a:stretch>
        </p:blipFill>
        <p:spPr bwMode="auto">
          <a:xfrm>
            <a:off x="-7938" y="-6350"/>
            <a:ext cx="9159876" cy="68707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Genealogie\AlleGenealogieën\Steenhoek\USA familie AirForce.jpg"/>
          <p:cNvPicPr>
            <a:picLocks noChangeAspect="1" noChangeArrowheads="1"/>
          </p:cNvPicPr>
          <p:nvPr/>
        </p:nvPicPr>
        <p:blipFill>
          <a:blip r:embed="rId2" cstate="print"/>
          <a:srcRect/>
          <a:stretch>
            <a:fillRect/>
          </a:stretch>
        </p:blipFill>
        <p:spPr bwMode="auto">
          <a:xfrm>
            <a:off x="323528" y="404664"/>
            <a:ext cx="5123819" cy="3960440"/>
          </a:xfrm>
          <a:prstGeom prst="rect">
            <a:avLst/>
          </a:prstGeom>
          <a:noFill/>
        </p:spPr>
      </p:pic>
      <p:pic>
        <p:nvPicPr>
          <p:cNvPr id="3" name="Picture 2" descr="C:\Users\Nieuwe Gebruiker\Pictures\Genealogie\AlleGenealogieën\Steenhoek\Fam Steenhoek 1963.JPG"/>
          <p:cNvPicPr>
            <a:picLocks noChangeAspect="1" noChangeArrowheads="1"/>
          </p:cNvPicPr>
          <p:nvPr/>
        </p:nvPicPr>
        <p:blipFill>
          <a:blip r:embed="rId3" cstate="print"/>
          <a:srcRect/>
          <a:stretch>
            <a:fillRect/>
          </a:stretch>
        </p:blipFill>
        <p:spPr bwMode="auto">
          <a:xfrm>
            <a:off x="3779912" y="3402654"/>
            <a:ext cx="4896544" cy="3211242"/>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teenhGereed\FamJohnSteenh&amp;2eJennie.JPG"/>
          <p:cNvPicPr>
            <a:picLocks noChangeAspect="1" noChangeArrowheads="1"/>
          </p:cNvPicPr>
          <p:nvPr/>
        </p:nvPicPr>
        <p:blipFill>
          <a:blip r:embed="rId2" cstate="print"/>
          <a:srcRect/>
          <a:stretch>
            <a:fillRect/>
          </a:stretch>
        </p:blipFill>
        <p:spPr bwMode="auto">
          <a:xfrm>
            <a:off x="1187624" y="597919"/>
            <a:ext cx="6840760" cy="5671329"/>
          </a:xfrm>
          <a:prstGeom prst="rect">
            <a:avLst/>
          </a:prstGeo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teenhGereed\ReubenChSthk1924-2015.JPG"/>
          <p:cNvPicPr>
            <a:picLocks noChangeAspect="1" noChangeArrowheads="1"/>
          </p:cNvPicPr>
          <p:nvPr/>
        </p:nvPicPr>
        <p:blipFill>
          <a:blip r:embed="rId2" cstate="print"/>
          <a:srcRect/>
          <a:stretch>
            <a:fillRect/>
          </a:stretch>
        </p:blipFill>
        <p:spPr bwMode="auto">
          <a:xfrm>
            <a:off x="2483768" y="1268760"/>
            <a:ext cx="3933180" cy="4255360"/>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SteenhGereed\LuluJaneStnh1915-1973.JPG"/>
          <p:cNvPicPr>
            <a:picLocks noChangeAspect="1" noChangeArrowheads="1"/>
          </p:cNvPicPr>
          <p:nvPr/>
        </p:nvPicPr>
        <p:blipFill>
          <a:blip r:embed="rId2" cstate="print"/>
          <a:srcRect/>
          <a:stretch>
            <a:fillRect/>
          </a:stretch>
        </p:blipFill>
        <p:spPr bwMode="auto">
          <a:xfrm>
            <a:off x="2267744" y="836712"/>
            <a:ext cx="4011315" cy="5627873"/>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SteenhGereed\Gerrit en Nellie Steenhoek.JPG"/>
          <p:cNvPicPr>
            <a:picLocks noChangeAspect="1" noChangeArrowheads="1"/>
          </p:cNvPicPr>
          <p:nvPr/>
        </p:nvPicPr>
        <p:blipFill>
          <a:blip r:embed="rId2" cstate="print"/>
          <a:srcRect/>
          <a:stretch>
            <a:fillRect/>
          </a:stretch>
        </p:blipFill>
        <p:spPr bwMode="auto">
          <a:xfrm>
            <a:off x="683568" y="964334"/>
            <a:ext cx="2880320" cy="4610123"/>
          </a:xfrm>
          <a:prstGeom prst="rect">
            <a:avLst/>
          </a:prstGeom>
          <a:noFill/>
        </p:spPr>
      </p:pic>
      <p:pic>
        <p:nvPicPr>
          <p:cNvPr id="4099" name="Picture 3" descr="C:\Users\Nieuwe Gebruiker\Pictures\Genealogie\AlleGenealogieën\Steenhoek\SteenhGereed\GerritSteenh1885-1976.JPG"/>
          <p:cNvPicPr>
            <a:picLocks noChangeAspect="1" noChangeArrowheads="1"/>
          </p:cNvPicPr>
          <p:nvPr/>
        </p:nvPicPr>
        <p:blipFill>
          <a:blip r:embed="rId3" cstate="print"/>
          <a:srcRect/>
          <a:stretch>
            <a:fillRect/>
          </a:stretch>
        </p:blipFill>
        <p:spPr bwMode="auto">
          <a:xfrm>
            <a:off x="4932040" y="620688"/>
            <a:ext cx="3109619" cy="5192961"/>
          </a:xfrm>
          <a:prstGeom prst="rect">
            <a:avLst/>
          </a:prstGeom>
          <a:noFill/>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SteenhGereed\GerritSteenhoek1885.JPG"/>
          <p:cNvPicPr>
            <a:picLocks noChangeAspect="1" noChangeArrowheads="1"/>
          </p:cNvPicPr>
          <p:nvPr/>
        </p:nvPicPr>
        <p:blipFill>
          <a:blip r:embed="rId2" cstate="print"/>
          <a:srcRect/>
          <a:stretch>
            <a:fillRect/>
          </a:stretch>
        </p:blipFill>
        <p:spPr bwMode="auto">
          <a:xfrm>
            <a:off x="2123728" y="315083"/>
            <a:ext cx="4680520" cy="6270131"/>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SteenhGereed\Grafsteen3xSthoek.JPG"/>
          <p:cNvPicPr>
            <a:picLocks noChangeAspect="1" noChangeArrowheads="1"/>
          </p:cNvPicPr>
          <p:nvPr/>
        </p:nvPicPr>
        <p:blipFill>
          <a:blip r:embed="rId2" cstate="print"/>
          <a:srcRect/>
          <a:stretch>
            <a:fillRect/>
          </a:stretch>
        </p:blipFill>
        <p:spPr bwMode="auto">
          <a:xfrm>
            <a:off x="1475656" y="1052736"/>
            <a:ext cx="5943601" cy="4210050"/>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SteenhGereed\M.M.Michels.JPG"/>
          <p:cNvPicPr>
            <a:picLocks noChangeAspect="1" noChangeArrowheads="1"/>
          </p:cNvPicPr>
          <p:nvPr/>
        </p:nvPicPr>
        <p:blipFill>
          <a:blip r:embed="rId2" cstate="print"/>
          <a:srcRect/>
          <a:stretch>
            <a:fillRect/>
          </a:stretch>
        </p:blipFill>
        <p:spPr bwMode="auto">
          <a:xfrm>
            <a:off x="1331640" y="1700807"/>
            <a:ext cx="1819523" cy="2387863"/>
          </a:xfrm>
          <a:prstGeom prst="rect">
            <a:avLst/>
          </a:prstGeom>
          <a:noFill/>
        </p:spPr>
      </p:pic>
      <p:pic>
        <p:nvPicPr>
          <p:cNvPr id="8195" name="Picture 3" descr="C:\Users\Nieuwe Gebruiker\Pictures\Genealogie\AlleGenealogieën\Steenhoek\SteenhGereed\PearlESteenh1910-1971.JPG"/>
          <p:cNvPicPr>
            <a:picLocks noChangeAspect="1" noChangeArrowheads="1"/>
          </p:cNvPicPr>
          <p:nvPr/>
        </p:nvPicPr>
        <p:blipFill>
          <a:blip r:embed="rId3" cstate="print"/>
          <a:srcRect/>
          <a:stretch>
            <a:fillRect/>
          </a:stretch>
        </p:blipFill>
        <p:spPr bwMode="auto">
          <a:xfrm>
            <a:off x="4788024" y="836712"/>
            <a:ext cx="2990866" cy="4994647"/>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63688" y="2060848"/>
            <a:ext cx="5616624" cy="1944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Canadese familie Steenhoek</a:t>
            </a:r>
          </a:p>
          <a:p>
            <a:pPr algn="ctr"/>
            <a:r>
              <a:rPr lang="nl-NL" dirty="0" smtClean="0"/>
              <a:t>Emigreerden in 1953</a:t>
            </a:r>
            <a:endParaRPr lang="nl-N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apGereed\Trouwen 1652.JPG"/>
          <p:cNvPicPr>
            <a:picLocks noChangeAspect="1" noChangeArrowheads="1"/>
          </p:cNvPicPr>
          <p:nvPr/>
        </p:nvPicPr>
        <p:blipFill>
          <a:blip r:embed="rId2" cstate="print"/>
          <a:srcRect/>
          <a:stretch>
            <a:fillRect/>
          </a:stretch>
        </p:blipFill>
        <p:spPr bwMode="auto">
          <a:xfrm>
            <a:off x="1043608" y="764704"/>
            <a:ext cx="6929406" cy="5203868"/>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ieuwe Gebruiker\Pictures\Genealogie\AlleGenealogieën\Steenhoek\SteenhCndBew.JPG"/>
          <p:cNvPicPr>
            <a:picLocks noChangeAspect="1" noChangeArrowheads="1"/>
          </p:cNvPicPr>
          <p:nvPr/>
        </p:nvPicPr>
        <p:blipFill>
          <a:blip r:embed="rId2" cstate="print"/>
          <a:srcRect/>
          <a:stretch>
            <a:fillRect/>
          </a:stretch>
        </p:blipFill>
        <p:spPr bwMode="auto">
          <a:xfrm>
            <a:off x="1331640" y="404664"/>
            <a:ext cx="6651483" cy="4395192"/>
          </a:xfrm>
          <a:prstGeom prst="rect">
            <a:avLst/>
          </a:prstGeom>
          <a:noFill/>
        </p:spPr>
      </p:pic>
      <p:sp>
        <p:nvSpPr>
          <p:cNvPr id="3" name="Rechthoek 2"/>
          <p:cNvSpPr/>
          <p:nvPr/>
        </p:nvSpPr>
        <p:spPr>
          <a:xfrm>
            <a:off x="1259632" y="4826675"/>
            <a:ext cx="6696744" cy="1477328"/>
          </a:xfrm>
          <a:prstGeom prst="rect">
            <a:avLst/>
          </a:prstGeom>
        </p:spPr>
        <p:txBody>
          <a:bodyPr wrap="square">
            <a:spAutoFit/>
          </a:bodyPr>
          <a:lstStyle/>
          <a:p>
            <a:r>
              <a:rPr lang="nl-NL" dirty="0" smtClean="0"/>
              <a:t>Kinderen van het echtpaar Jacob Arend Steenhoek 1939-2008 te Kralingen, gehuwd op 30-5-1959 met Donna Marie </a:t>
            </a:r>
            <a:r>
              <a:rPr lang="nl-NL" dirty="0" err="1" smtClean="0"/>
              <a:t>Breedon</a:t>
            </a:r>
            <a:r>
              <a:rPr lang="nl-NL" dirty="0" smtClean="0"/>
              <a:t> 1942-1983. Van Links naar </a:t>
            </a:r>
            <a:r>
              <a:rPr lang="nl-NL" dirty="0" err="1" smtClean="0"/>
              <a:t>Rechs</a:t>
            </a:r>
            <a:r>
              <a:rPr lang="nl-NL" dirty="0" smtClean="0"/>
              <a:t>: Richard Jacob (Rick) 1959;  </a:t>
            </a:r>
            <a:r>
              <a:rPr lang="nl-NL" dirty="0" err="1" smtClean="0"/>
              <a:t>Brian</a:t>
            </a:r>
            <a:r>
              <a:rPr lang="nl-NL" dirty="0" smtClean="0"/>
              <a:t> Edward 1961; Catharina May (Cathy) 1962; Daniël </a:t>
            </a:r>
            <a:r>
              <a:rPr lang="nl-NL" dirty="0" err="1" smtClean="0"/>
              <a:t>Garnet</a:t>
            </a:r>
            <a:r>
              <a:rPr lang="nl-NL" dirty="0" smtClean="0"/>
              <a:t> (Dan) en Lisa Maria 1968 Steenhoek.  </a:t>
            </a:r>
            <a:endParaRPr lang="nl-NL"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Genealogie\AlleGenealogieën\Steenhoek\tMerckGerrSth.JPG"/>
          <p:cNvPicPr>
            <a:picLocks noChangeAspect="1" noChangeArrowheads="1"/>
          </p:cNvPicPr>
          <p:nvPr/>
        </p:nvPicPr>
        <p:blipFill>
          <a:blip r:embed="rId2" cstate="print"/>
          <a:srcRect/>
          <a:stretch>
            <a:fillRect/>
          </a:stretch>
        </p:blipFill>
        <p:spPr bwMode="auto">
          <a:xfrm>
            <a:off x="323528" y="1916832"/>
            <a:ext cx="8604448" cy="266429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apGereed\KerkSapGer.JPG"/>
          <p:cNvPicPr>
            <a:picLocks noChangeAspect="1" noChangeArrowheads="1"/>
          </p:cNvPicPr>
          <p:nvPr/>
        </p:nvPicPr>
        <p:blipFill>
          <a:blip r:embed="rId2" cstate="print"/>
          <a:srcRect/>
          <a:stretch>
            <a:fillRect/>
          </a:stretch>
        </p:blipFill>
        <p:spPr bwMode="auto">
          <a:xfrm>
            <a:off x="816957" y="980728"/>
            <a:ext cx="7621331" cy="482453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apGereed\GereedKerkSapl.JPG"/>
          <p:cNvPicPr>
            <a:picLocks noChangeAspect="1" noChangeArrowheads="1"/>
          </p:cNvPicPr>
          <p:nvPr/>
        </p:nvPicPr>
        <p:blipFill>
          <a:blip r:embed="rId2" cstate="print"/>
          <a:srcRect/>
          <a:stretch>
            <a:fillRect/>
          </a:stretch>
        </p:blipFill>
        <p:spPr bwMode="auto">
          <a:xfrm>
            <a:off x="1259632" y="908720"/>
            <a:ext cx="6953915" cy="486774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euwe Gebruiker\Pictures\Genealogie\AlleGenealogieën\Steenhoek\SapGereed\BoerderijIsraelGer.JPG"/>
          <p:cNvPicPr>
            <a:picLocks noChangeAspect="1" noChangeArrowheads="1"/>
          </p:cNvPicPr>
          <p:nvPr/>
        </p:nvPicPr>
        <p:blipFill>
          <a:blip r:embed="rId2" cstate="print"/>
          <a:srcRect/>
          <a:stretch>
            <a:fillRect/>
          </a:stretch>
        </p:blipFill>
        <p:spPr bwMode="auto">
          <a:xfrm>
            <a:off x="2411760" y="1844824"/>
            <a:ext cx="4320480" cy="2734819"/>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euwe Gebruiker\Pictures\Genealogie\AlleGenealogieën\Steenhoek\PPointGereed\KaftBkRuudGerd.jpg"/>
          <p:cNvPicPr>
            <a:picLocks noChangeAspect="1" noChangeArrowheads="1"/>
          </p:cNvPicPr>
          <p:nvPr/>
        </p:nvPicPr>
        <p:blipFill>
          <a:blip r:embed="rId2" cstate="print"/>
          <a:srcRect/>
          <a:stretch>
            <a:fillRect/>
          </a:stretch>
        </p:blipFill>
        <p:spPr bwMode="auto">
          <a:xfrm>
            <a:off x="755576" y="602701"/>
            <a:ext cx="7632848" cy="580481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Steenhoek\SteenhGereed\GrafsteenSthSnijders.JPG"/>
          <p:cNvPicPr>
            <a:picLocks noChangeAspect="1" noChangeArrowheads="1"/>
          </p:cNvPicPr>
          <p:nvPr/>
        </p:nvPicPr>
        <p:blipFill>
          <a:blip r:embed="rId2" cstate="print"/>
          <a:srcRect/>
          <a:stretch>
            <a:fillRect/>
          </a:stretch>
        </p:blipFill>
        <p:spPr bwMode="auto">
          <a:xfrm>
            <a:off x="1411627" y="908720"/>
            <a:ext cx="6400733" cy="511205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SapGereed\CafeDeZwaan[1].jpg"/>
          <p:cNvPicPr>
            <a:picLocks noChangeAspect="1" noChangeArrowheads="1"/>
          </p:cNvPicPr>
          <p:nvPr/>
        </p:nvPicPr>
        <p:blipFill>
          <a:blip r:embed="rId2" cstate="print"/>
          <a:srcRect/>
          <a:stretch>
            <a:fillRect/>
          </a:stretch>
        </p:blipFill>
        <p:spPr bwMode="auto">
          <a:xfrm>
            <a:off x="2483768" y="254035"/>
            <a:ext cx="4176464" cy="634993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SapGereed\GijsbertAf.JPG"/>
          <p:cNvPicPr>
            <a:picLocks noChangeAspect="1" noChangeArrowheads="1"/>
          </p:cNvPicPr>
          <p:nvPr/>
        </p:nvPicPr>
        <p:blipFill>
          <a:blip r:embed="rId2" cstate="print"/>
          <a:srcRect/>
          <a:stretch>
            <a:fillRect/>
          </a:stretch>
        </p:blipFill>
        <p:spPr bwMode="auto">
          <a:xfrm>
            <a:off x="1259632" y="971778"/>
            <a:ext cx="6768752" cy="502248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SapGereed\BoerdShoekWeedaGer.JPG"/>
          <p:cNvPicPr>
            <a:picLocks noChangeAspect="1" noChangeArrowheads="1"/>
          </p:cNvPicPr>
          <p:nvPr/>
        </p:nvPicPr>
        <p:blipFill>
          <a:blip r:embed="rId2" cstate="print"/>
          <a:srcRect/>
          <a:stretch>
            <a:fillRect/>
          </a:stretch>
        </p:blipFill>
        <p:spPr bwMode="auto">
          <a:xfrm>
            <a:off x="400050" y="395288"/>
            <a:ext cx="8343900" cy="60674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SapGereed\MdGeusEwSteenh.JPG"/>
          <p:cNvPicPr>
            <a:picLocks noChangeAspect="1" noChangeArrowheads="1"/>
          </p:cNvPicPr>
          <p:nvPr/>
        </p:nvPicPr>
        <p:blipFill>
          <a:blip r:embed="rId2" cstate="print"/>
          <a:srcRect/>
          <a:stretch>
            <a:fillRect/>
          </a:stretch>
        </p:blipFill>
        <p:spPr bwMode="auto">
          <a:xfrm>
            <a:off x="877726" y="836712"/>
            <a:ext cx="3050879" cy="4680520"/>
          </a:xfrm>
          <a:prstGeom prst="rect">
            <a:avLst/>
          </a:prstGeom>
          <a:noFill/>
        </p:spPr>
      </p:pic>
      <p:pic>
        <p:nvPicPr>
          <p:cNvPr id="6147" name="Picture 3" descr="C:\Users\Nieuwe Gebruiker\Pictures\Genealogie\AlleGenealogieën\Steenhoek\SapGereed\soldaatGer.JPG"/>
          <p:cNvPicPr>
            <a:picLocks noChangeAspect="1" noChangeArrowheads="1"/>
          </p:cNvPicPr>
          <p:nvPr/>
        </p:nvPicPr>
        <p:blipFill>
          <a:blip r:embed="rId3" cstate="print"/>
          <a:srcRect/>
          <a:stretch>
            <a:fillRect/>
          </a:stretch>
        </p:blipFill>
        <p:spPr bwMode="auto">
          <a:xfrm>
            <a:off x="4932040" y="764704"/>
            <a:ext cx="3243263" cy="476726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SapGereed\ZuiddijkGer.JPG"/>
          <p:cNvPicPr>
            <a:picLocks noChangeAspect="1" noChangeArrowheads="1"/>
          </p:cNvPicPr>
          <p:nvPr/>
        </p:nvPicPr>
        <p:blipFill>
          <a:blip r:embed="rId2" cstate="print"/>
          <a:srcRect/>
          <a:stretch>
            <a:fillRect/>
          </a:stretch>
        </p:blipFill>
        <p:spPr bwMode="auto">
          <a:xfrm>
            <a:off x="229626" y="1196752"/>
            <a:ext cx="8784969" cy="446449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Steenhoek\SapGereed\AagjeWeedaGer.JPG"/>
          <p:cNvPicPr>
            <a:picLocks noChangeAspect="1" noChangeArrowheads="1"/>
          </p:cNvPicPr>
          <p:nvPr/>
        </p:nvPicPr>
        <p:blipFill>
          <a:blip r:embed="rId2" cstate="print"/>
          <a:srcRect/>
          <a:stretch>
            <a:fillRect/>
          </a:stretch>
        </p:blipFill>
        <p:spPr bwMode="auto">
          <a:xfrm>
            <a:off x="3138488" y="898525"/>
            <a:ext cx="2865437" cy="5059363"/>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SapGereed\Luchtfotoboerderij.JPG"/>
          <p:cNvPicPr>
            <a:picLocks noChangeAspect="1" noChangeArrowheads="1"/>
          </p:cNvPicPr>
          <p:nvPr/>
        </p:nvPicPr>
        <p:blipFill>
          <a:blip r:embed="rId2" cstate="print"/>
          <a:srcRect/>
          <a:stretch>
            <a:fillRect/>
          </a:stretch>
        </p:blipFill>
        <p:spPr bwMode="auto">
          <a:xfrm>
            <a:off x="590550" y="852488"/>
            <a:ext cx="7962900" cy="51530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Steenhoek\SapGereed\BoerderiKleur2.JPG"/>
          <p:cNvPicPr>
            <a:picLocks noChangeAspect="1" noChangeArrowheads="1"/>
          </p:cNvPicPr>
          <p:nvPr/>
        </p:nvPicPr>
        <p:blipFill>
          <a:blip r:embed="rId2" cstate="print"/>
          <a:srcRect/>
          <a:stretch>
            <a:fillRect/>
          </a:stretch>
        </p:blipFill>
        <p:spPr bwMode="auto">
          <a:xfrm>
            <a:off x="400050" y="395288"/>
            <a:ext cx="8343900" cy="60674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Steenhoek\SapGereed\FamSteenhoek-BonsGer.JPG"/>
          <p:cNvPicPr>
            <a:picLocks noChangeAspect="1" noChangeArrowheads="1"/>
          </p:cNvPicPr>
          <p:nvPr/>
        </p:nvPicPr>
        <p:blipFill>
          <a:blip r:embed="rId2" cstate="print"/>
          <a:srcRect/>
          <a:stretch>
            <a:fillRect/>
          </a:stretch>
        </p:blipFill>
        <p:spPr bwMode="auto">
          <a:xfrm>
            <a:off x="1691680" y="980728"/>
            <a:ext cx="6192687" cy="537756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PPointGereed\RuudAlleenTrFoto2ehuw.jpg"/>
          <p:cNvPicPr>
            <a:picLocks noChangeAspect="1" noChangeArrowheads="1"/>
          </p:cNvPicPr>
          <p:nvPr/>
        </p:nvPicPr>
        <p:blipFill>
          <a:blip r:embed="rId2" cstate="print"/>
          <a:srcRect/>
          <a:stretch>
            <a:fillRect/>
          </a:stretch>
        </p:blipFill>
        <p:spPr bwMode="auto">
          <a:xfrm>
            <a:off x="1187624" y="476672"/>
            <a:ext cx="4216400" cy="5981700"/>
          </a:xfrm>
          <a:prstGeom prst="rect">
            <a:avLst/>
          </a:prstGeom>
          <a:noFill/>
        </p:spPr>
      </p:pic>
      <p:sp>
        <p:nvSpPr>
          <p:cNvPr id="3" name="Afgeronde rechthoek 2"/>
          <p:cNvSpPr/>
          <p:nvPr/>
        </p:nvSpPr>
        <p:spPr>
          <a:xfrm>
            <a:off x="5796136" y="1844824"/>
            <a:ext cx="2808312"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Rudolf Arthur Steenhoek</a:t>
            </a:r>
            <a:br>
              <a:rPr lang="nl-NL" dirty="0" smtClean="0"/>
            </a:br>
            <a:r>
              <a:rPr lang="nl-NL" dirty="0" smtClean="0"/>
              <a:t>de grondlegger en onderzoeker van de genealogie Steenhoe(c)k</a:t>
            </a:r>
            <a:endParaRPr lang="nl-NL"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Genealogie\AlleGenealogieën\Steenhoek\SapGereed\FamSteenh-Bons+AangGer.JPG"/>
          <p:cNvPicPr>
            <a:picLocks noChangeAspect="1" noChangeArrowheads="1"/>
          </p:cNvPicPr>
          <p:nvPr/>
        </p:nvPicPr>
        <p:blipFill>
          <a:blip r:embed="rId2" cstate="print"/>
          <a:srcRect/>
          <a:stretch>
            <a:fillRect/>
          </a:stretch>
        </p:blipFill>
        <p:spPr bwMode="auto">
          <a:xfrm>
            <a:off x="1187625" y="620689"/>
            <a:ext cx="6768752" cy="5975698"/>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Steenhoek\SapGereed\IJgje melkende.JPG"/>
          <p:cNvPicPr>
            <a:picLocks noChangeAspect="1" noChangeArrowheads="1"/>
          </p:cNvPicPr>
          <p:nvPr/>
        </p:nvPicPr>
        <p:blipFill>
          <a:blip r:embed="rId2" cstate="print"/>
          <a:srcRect/>
          <a:stretch>
            <a:fillRect/>
          </a:stretch>
        </p:blipFill>
        <p:spPr bwMode="auto">
          <a:xfrm>
            <a:off x="1548861" y="908720"/>
            <a:ext cx="6263500" cy="469847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apGereed\Broer&amp;ZusGer.JPG"/>
          <p:cNvPicPr>
            <a:picLocks noChangeAspect="1" noChangeArrowheads="1"/>
          </p:cNvPicPr>
          <p:nvPr/>
        </p:nvPicPr>
        <p:blipFill>
          <a:blip r:embed="rId2" cstate="print"/>
          <a:srcRect/>
          <a:stretch>
            <a:fillRect/>
          </a:stretch>
        </p:blipFill>
        <p:spPr bwMode="auto">
          <a:xfrm>
            <a:off x="2132013" y="1654175"/>
            <a:ext cx="4878387" cy="354806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apGereed\DorsMaGereed.JPG"/>
          <p:cNvPicPr>
            <a:picLocks noChangeAspect="1" noChangeArrowheads="1"/>
          </p:cNvPicPr>
          <p:nvPr/>
        </p:nvPicPr>
        <p:blipFill>
          <a:blip r:embed="rId2" cstate="print"/>
          <a:srcRect/>
          <a:stretch>
            <a:fillRect/>
          </a:stretch>
        </p:blipFill>
        <p:spPr bwMode="auto">
          <a:xfrm>
            <a:off x="1612290" y="601398"/>
            <a:ext cx="5551998" cy="58519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SapGereed\School1922Ger.JPG"/>
          <p:cNvPicPr>
            <a:picLocks noChangeAspect="1" noChangeArrowheads="1"/>
          </p:cNvPicPr>
          <p:nvPr/>
        </p:nvPicPr>
        <p:blipFill>
          <a:blip r:embed="rId2" cstate="print"/>
          <a:srcRect/>
          <a:stretch>
            <a:fillRect/>
          </a:stretch>
        </p:blipFill>
        <p:spPr bwMode="auto">
          <a:xfrm>
            <a:off x="1866900" y="323850"/>
            <a:ext cx="5410200" cy="62103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SapGereed\AardappRoeienGer.JPG"/>
          <p:cNvPicPr>
            <a:picLocks noChangeAspect="1" noChangeArrowheads="1"/>
          </p:cNvPicPr>
          <p:nvPr/>
        </p:nvPicPr>
        <p:blipFill>
          <a:blip r:embed="rId2" cstate="print"/>
          <a:srcRect/>
          <a:stretch>
            <a:fillRect/>
          </a:stretch>
        </p:blipFill>
        <p:spPr bwMode="auto">
          <a:xfrm>
            <a:off x="1798638" y="563563"/>
            <a:ext cx="5546725" cy="573087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SapGereed\DelversGereed.JPG"/>
          <p:cNvPicPr>
            <a:picLocks noChangeAspect="1" noChangeArrowheads="1"/>
          </p:cNvPicPr>
          <p:nvPr/>
        </p:nvPicPr>
        <p:blipFill>
          <a:blip r:embed="rId2" cstate="print"/>
          <a:srcRect/>
          <a:stretch>
            <a:fillRect/>
          </a:stretch>
        </p:blipFill>
        <p:spPr bwMode="auto">
          <a:xfrm>
            <a:off x="868731" y="908720"/>
            <a:ext cx="7509405" cy="525658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SapGereed\Stekelshakken.JPG"/>
          <p:cNvPicPr>
            <a:picLocks noChangeAspect="1" noChangeArrowheads="1"/>
          </p:cNvPicPr>
          <p:nvPr/>
        </p:nvPicPr>
        <p:blipFill>
          <a:blip r:embed="rId2" cstate="print"/>
          <a:srcRect/>
          <a:stretch>
            <a:fillRect/>
          </a:stretch>
        </p:blipFill>
        <p:spPr bwMode="auto">
          <a:xfrm>
            <a:off x="2143125" y="190500"/>
            <a:ext cx="4857750" cy="6477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SapGereed\School1931Gereed.JPG"/>
          <p:cNvPicPr>
            <a:picLocks noChangeAspect="1" noChangeArrowheads="1"/>
          </p:cNvPicPr>
          <p:nvPr/>
        </p:nvPicPr>
        <p:blipFill>
          <a:blip r:embed="rId2" cstate="print"/>
          <a:srcRect/>
          <a:stretch>
            <a:fillRect/>
          </a:stretch>
        </p:blipFill>
        <p:spPr bwMode="auto">
          <a:xfrm>
            <a:off x="1870075" y="727075"/>
            <a:ext cx="5402263" cy="5402263"/>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SapGereed\SteenhoekSnijders.JPG"/>
          <p:cNvPicPr>
            <a:picLocks noChangeAspect="1" noChangeArrowheads="1"/>
          </p:cNvPicPr>
          <p:nvPr/>
        </p:nvPicPr>
        <p:blipFill>
          <a:blip r:embed="rId2" cstate="print"/>
          <a:srcRect/>
          <a:stretch>
            <a:fillRect/>
          </a:stretch>
        </p:blipFill>
        <p:spPr bwMode="auto">
          <a:xfrm>
            <a:off x="3065463" y="855663"/>
            <a:ext cx="3011487" cy="514508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PPointGereed\RuudErnstig.jpg"/>
          <p:cNvPicPr>
            <a:picLocks noChangeAspect="1" noChangeArrowheads="1"/>
          </p:cNvPicPr>
          <p:nvPr/>
        </p:nvPicPr>
        <p:blipFill>
          <a:blip r:embed="rId2" cstate="print"/>
          <a:srcRect/>
          <a:stretch>
            <a:fillRect/>
          </a:stretch>
        </p:blipFill>
        <p:spPr bwMode="auto">
          <a:xfrm>
            <a:off x="4139952" y="1772816"/>
            <a:ext cx="4495800" cy="4140201"/>
          </a:xfrm>
          <a:prstGeom prst="rect">
            <a:avLst/>
          </a:prstGeom>
          <a:noFill/>
        </p:spPr>
      </p:pic>
      <p:pic>
        <p:nvPicPr>
          <p:cNvPr id="1027" name="Picture 3" descr="C:\Users\Nieuwe Gebruiker\Pictures\Genealogie\AlleGenealogieën\Steenhoek\PPointGereed\RuudNadenkend.jpg"/>
          <p:cNvPicPr>
            <a:picLocks noChangeAspect="1" noChangeArrowheads="1"/>
          </p:cNvPicPr>
          <p:nvPr/>
        </p:nvPicPr>
        <p:blipFill>
          <a:blip r:embed="rId3" cstate="print"/>
          <a:srcRect/>
          <a:stretch>
            <a:fillRect/>
          </a:stretch>
        </p:blipFill>
        <p:spPr bwMode="auto">
          <a:xfrm>
            <a:off x="539552" y="548680"/>
            <a:ext cx="3019425" cy="2857500"/>
          </a:xfrm>
          <a:prstGeom prst="rect">
            <a:avLst/>
          </a:prstGeom>
          <a:noFill/>
        </p:spPr>
      </p:pic>
      <p:sp>
        <p:nvSpPr>
          <p:cNvPr id="4" name="Ovaal 3"/>
          <p:cNvSpPr/>
          <p:nvPr/>
        </p:nvSpPr>
        <p:spPr>
          <a:xfrm>
            <a:off x="611560" y="3717032"/>
            <a:ext cx="3168352" cy="2016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Ruud Observeert  en denkt na</a:t>
            </a:r>
            <a:endParaRPr lang="nl-NL"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ToevoegenPP\AankoophuisSap.JPG"/>
          <p:cNvPicPr>
            <a:picLocks noChangeAspect="1" noChangeArrowheads="1"/>
          </p:cNvPicPr>
          <p:nvPr/>
        </p:nvPicPr>
        <p:blipFill>
          <a:blip r:embed="rId2" cstate="print"/>
          <a:srcRect/>
          <a:stretch>
            <a:fillRect/>
          </a:stretch>
        </p:blipFill>
        <p:spPr bwMode="auto">
          <a:xfrm>
            <a:off x="2915816" y="35294"/>
            <a:ext cx="3384376" cy="659733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AlsnogSteenhoek\MarinusStOverl.JPG"/>
          <p:cNvPicPr>
            <a:picLocks noChangeAspect="1" noChangeArrowheads="1"/>
          </p:cNvPicPr>
          <p:nvPr/>
        </p:nvPicPr>
        <p:blipFill>
          <a:blip r:embed="rId2" cstate="print"/>
          <a:srcRect/>
          <a:stretch>
            <a:fillRect/>
          </a:stretch>
        </p:blipFill>
        <p:spPr bwMode="auto">
          <a:xfrm>
            <a:off x="2267744" y="188640"/>
            <a:ext cx="4786313" cy="6500812"/>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Steenhoek\SapGereed\GebhuisWilly.JPG"/>
          <p:cNvPicPr>
            <a:picLocks noChangeAspect="1" noChangeArrowheads="1"/>
          </p:cNvPicPr>
          <p:nvPr/>
        </p:nvPicPr>
        <p:blipFill>
          <a:blip r:embed="rId2" cstate="print"/>
          <a:srcRect/>
          <a:stretch>
            <a:fillRect/>
          </a:stretch>
        </p:blipFill>
        <p:spPr bwMode="auto">
          <a:xfrm>
            <a:off x="1547664" y="1311965"/>
            <a:ext cx="5976664" cy="442129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euwe Gebruiker\Pictures\Genealogie\AlleGenealogieën\Steenhoek\SapGereed\St.Ant.Polder1900.JPG"/>
          <p:cNvPicPr>
            <a:picLocks noChangeAspect="1" noChangeArrowheads="1"/>
          </p:cNvPicPr>
          <p:nvPr/>
        </p:nvPicPr>
        <p:blipFill>
          <a:blip r:embed="rId2" cstate="print"/>
          <a:srcRect/>
          <a:stretch>
            <a:fillRect/>
          </a:stretch>
        </p:blipFill>
        <p:spPr bwMode="auto">
          <a:xfrm>
            <a:off x="1259632" y="1268760"/>
            <a:ext cx="6873176" cy="446449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Genealogie\AlleGenealogieën\Steenhoek\SapGereed\VeldbloemenGereed.JPG"/>
          <p:cNvPicPr>
            <a:picLocks noChangeAspect="1" noChangeArrowheads="1"/>
          </p:cNvPicPr>
          <p:nvPr/>
        </p:nvPicPr>
        <p:blipFill>
          <a:blip r:embed="rId2" cstate="print"/>
          <a:srcRect/>
          <a:stretch>
            <a:fillRect/>
          </a:stretch>
        </p:blipFill>
        <p:spPr bwMode="auto">
          <a:xfrm>
            <a:off x="395536" y="260648"/>
            <a:ext cx="8469002" cy="626469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Steenhoek\SapGereed\KnopotBloem.JPG"/>
          <p:cNvPicPr>
            <a:picLocks noChangeAspect="1" noChangeArrowheads="1"/>
          </p:cNvPicPr>
          <p:nvPr/>
        </p:nvPicPr>
        <p:blipFill>
          <a:blip r:embed="rId2" cstate="print"/>
          <a:srcRect/>
          <a:stretch>
            <a:fillRect/>
          </a:stretch>
        </p:blipFill>
        <p:spPr bwMode="auto">
          <a:xfrm>
            <a:off x="539552" y="188640"/>
            <a:ext cx="8136904" cy="6333464"/>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Steenhoek\SapGereed\FransNeelGerd.JPG"/>
          <p:cNvPicPr>
            <a:picLocks noChangeAspect="1" noChangeArrowheads="1"/>
          </p:cNvPicPr>
          <p:nvPr/>
        </p:nvPicPr>
        <p:blipFill>
          <a:blip r:embed="rId2" cstate="print"/>
          <a:srcRect/>
          <a:stretch>
            <a:fillRect/>
          </a:stretch>
        </p:blipFill>
        <p:spPr bwMode="auto">
          <a:xfrm>
            <a:off x="1036000" y="1484784"/>
            <a:ext cx="2104373" cy="3312368"/>
          </a:xfrm>
          <a:prstGeom prst="rect">
            <a:avLst/>
          </a:prstGeom>
          <a:noFill/>
        </p:spPr>
      </p:pic>
      <p:pic>
        <p:nvPicPr>
          <p:cNvPr id="14339" name="Picture 3" descr="C:\Users\Nieuwe Gebruiker\Pictures\Genealogie\AlleGenealogieën\Steenhoek\SapGereed\Dorst&amp;SteenhoekGer.JPG"/>
          <p:cNvPicPr>
            <a:picLocks noChangeAspect="1" noChangeArrowheads="1"/>
          </p:cNvPicPr>
          <p:nvPr/>
        </p:nvPicPr>
        <p:blipFill>
          <a:blip r:embed="rId3" cstate="print"/>
          <a:srcRect/>
          <a:stretch>
            <a:fillRect/>
          </a:stretch>
        </p:blipFill>
        <p:spPr bwMode="auto">
          <a:xfrm>
            <a:off x="4932040" y="1412776"/>
            <a:ext cx="2047875" cy="340201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8202" y="1628800"/>
            <a:ext cx="4602030"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AlleFotro's&amp;Dia'sNaarPpointOpDVD\Familiefto's\WoonomgevingKennissen\PPointgereed\KerkeraadMaasdam.jpg"/>
          <p:cNvPicPr>
            <a:picLocks noChangeAspect="1" noChangeArrowheads="1"/>
          </p:cNvPicPr>
          <p:nvPr/>
        </p:nvPicPr>
        <p:blipFill>
          <a:blip r:embed="rId2" cstate="print"/>
          <a:srcRect/>
          <a:stretch>
            <a:fillRect/>
          </a:stretch>
        </p:blipFill>
        <p:spPr bwMode="auto">
          <a:xfrm>
            <a:off x="827584" y="476672"/>
            <a:ext cx="7848872" cy="4680520"/>
          </a:xfrm>
          <a:prstGeom prst="rect">
            <a:avLst/>
          </a:prstGeom>
          <a:noFill/>
        </p:spPr>
      </p:pic>
      <p:sp>
        <p:nvSpPr>
          <p:cNvPr id="3" name="Afgeronde rechthoek 2"/>
          <p:cNvSpPr/>
          <p:nvPr/>
        </p:nvSpPr>
        <p:spPr>
          <a:xfrm>
            <a:off x="971600" y="5301208"/>
            <a:ext cx="756084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Li-Re:Middelkoop; Kool; Visser; Van Drongelen; Steenhoek en de Romp</a:t>
            </a:r>
            <a:endParaRPr lang="nl-NL"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ToevoegenPP\ZustersSthGereed.JPG"/>
          <p:cNvPicPr>
            <a:picLocks noChangeAspect="1" noChangeArrowheads="1"/>
          </p:cNvPicPr>
          <p:nvPr/>
        </p:nvPicPr>
        <p:blipFill>
          <a:blip r:embed="rId2" cstate="print"/>
          <a:srcRect/>
          <a:stretch>
            <a:fillRect/>
          </a:stretch>
        </p:blipFill>
        <p:spPr bwMode="auto">
          <a:xfrm>
            <a:off x="905091" y="831190"/>
            <a:ext cx="7555341" cy="504608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PPointGereed\Ruud2Zn&amp;1eEchtg.jpg"/>
          <p:cNvPicPr>
            <a:picLocks noChangeAspect="1" noChangeArrowheads="1"/>
          </p:cNvPicPr>
          <p:nvPr/>
        </p:nvPicPr>
        <p:blipFill>
          <a:blip r:embed="rId2" cstate="print"/>
          <a:srcRect/>
          <a:stretch>
            <a:fillRect/>
          </a:stretch>
        </p:blipFill>
        <p:spPr bwMode="auto">
          <a:xfrm>
            <a:off x="722452" y="901450"/>
            <a:ext cx="7954004" cy="3103614"/>
          </a:xfrm>
          <a:prstGeom prst="rect">
            <a:avLst/>
          </a:prstGeom>
          <a:noFill/>
        </p:spPr>
      </p:pic>
      <p:sp>
        <p:nvSpPr>
          <p:cNvPr id="3" name="Liggende oorkonde 2"/>
          <p:cNvSpPr/>
          <p:nvPr/>
        </p:nvSpPr>
        <p:spPr>
          <a:xfrm>
            <a:off x="827584" y="4581128"/>
            <a:ext cx="7848872" cy="122413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Ruud met de zonen  Robert en Ralf en 1</a:t>
            </a:r>
            <a:r>
              <a:rPr lang="nl-NL" baseline="30000" dirty="0" smtClean="0"/>
              <a:t>e</a:t>
            </a:r>
            <a:r>
              <a:rPr lang="nl-NL" dirty="0" smtClean="0"/>
              <a:t>  echtgenote Rolina</a:t>
            </a:r>
            <a:endParaRPr lang="nl-NL"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Genealogie\AlleGenealogieën\Steenhoek\SapGereed\BankzittersGereed.JPG"/>
          <p:cNvPicPr>
            <a:picLocks noChangeAspect="1" noChangeArrowheads="1"/>
          </p:cNvPicPr>
          <p:nvPr/>
        </p:nvPicPr>
        <p:blipFill>
          <a:blip r:embed="rId2" cstate="print"/>
          <a:srcRect/>
          <a:stretch>
            <a:fillRect/>
          </a:stretch>
        </p:blipFill>
        <p:spPr bwMode="auto">
          <a:xfrm>
            <a:off x="827584" y="678185"/>
            <a:ext cx="7416824" cy="5555568"/>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Genealogie\AlleGenealogieën\Steenhoek\SapGereed\PiechoolGer.JPG"/>
          <p:cNvPicPr>
            <a:picLocks noChangeAspect="1" noChangeArrowheads="1"/>
          </p:cNvPicPr>
          <p:nvPr/>
        </p:nvPicPr>
        <p:blipFill>
          <a:blip r:embed="rId2" cstate="print"/>
          <a:srcRect/>
          <a:stretch>
            <a:fillRect/>
          </a:stretch>
        </p:blipFill>
        <p:spPr bwMode="auto">
          <a:xfrm>
            <a:off x="1331640" y="453537"/>
            <a:ext cx="6480720" cy="5950927"/>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Genealogie\AlleGenealogieën\Steenhoek\SteenhGereed\25jrGetrHitzertteenhk1986.JPG"/>
          <p:cNvPicPr>
            <a:picLocks noChangeAspect="1" noChangeArrowheads="1"/>
          </p:cNvPicPr>
          <p:nvPr/>
        </p:nvPicPr>
        <p:blipFill>
          <a:blip r:embed="rId2" cstate="print"/>
          <a:srcRect/>
          <a:stretch>
            <a:fillRect/>
          </a:stretch>
        </p:blipFill>
        <p:spPr bwMode="auto">
          <a:xfrm>
            <a:off x="1979712" y="332656"/>
            <a:ext cx="5169917" cy="585891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euwe Gebruiker\Pictures\Genealogie\AlleGenealogieën\Steenhoek\SapGereed\DrieZusjesSteenhoek.JPG"/>
          <p:cNvPicPr>
            <a:picLocks noChangeAspect="1" noChangeArrowheads="1"/>
          </p:cNvPicPr>
          <p:nvPr/>
        </p:nvPicPr>
        <p:blipFill>
          <a:blip r:embed="rId2" cstate="print"/>
          <a:srcRect/>
          <a:stretch>
            <a:fillRect/>
          </a:stretch>
        </p:blipFill>
        <p:spPr bwMode="auto">
          <a:xfrm>
            <a:off x="1187624" y="1700808"/>
            <a:ext cx="2390775" cy="3200400"/>
          </a:xfrm>
          <a:prstGeom prst="rect">
            <a:avLst/>
          </a:prstGeom>
          <a:noFill/>
        </p:spPr>
      </p:pic>
      <p:pic>
        <p:nvPicPr>
          <p:cNvPr id="23555" name="Picture 3" descr="C:\Users\Nieuwe Gebruiker\Pictures\Genealogie\AlleGenealogieën\Steenhoek\SapGereed\WillyLeen.JPG"/>
          <p:cNvPicPr>
            <a:picLocks noChangeAspect="1" noChangeArrowheads="1"/>
          </p:cNvPicPr>
          <p:nvPr/>
        </p:nvPicPr>
        <p:blipFill>
          <a:blip r:embed="rId3" cstate="print"/>
          <a:srcRect/>
          <a:stretch>
            <a:fillRect/>
          </a:stretch>
        </p:blipFill>
        <p:spPr bwMode="auto">
          <a:xfrm>
            <a:off x="4572000" y="908720"/>
            <a:ext cx="3524250" cy="513238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euwe Gebruiker\Pictures\Genealogie\AlleGenealogieën\Steenhoek\SapGereed\Teunie&amp;Dingeman.JPG"/>
          <p:cNvPicPr>
            <a:picLocks noChangeAspect="1" noChangeArrowheads="1"/>
          </p:cNvPicPr>
          <p:nvPr/>
        </p:nvPicPr>
        <p:blipFill>
          <a:blip r:embed="rId2" cstate="print"/>
          <a:srcRect/>
          <a:stretch>
            <a:fillRect/>
          </a:stretch>
        </p:blipFill>
        <p:spPr bwMode="auto">
          <a:xfrm>
            <a:off x="539552" y="404664"/>
            <a:ext cx="4221293" cy="2965301"/>
          </a:xfrm>
          <a:prstGeom prst="rect">
            <a:avLst/>
          </a:prstGeom>
          <a:noFill/>
        </p:spPr>
      </p:pic>
      <p:pic>
        <p:nvPicPr>
          <p:cNvPr id="19459" name="Picture 3" descr="C:\Users\Nieuwe Gebruiker\Pictures\Genealogie\AlleGenealogieën\Steenhoek\SapGereed\SchMoed3DoTekst.JPG"/>
          <p:cNvPicPr>
            <a:picLocks noChangeAspect="1" noChangeArrowheads="1"/>
          </p:cNvPicPr>
          <p:nvPr/>
        </p:nvPicPr>
        <p:blipFill>
          <a:blip r:embed="rId3" cstate="print"/>
          <a:srcRect/>
          <a:stretch>
            <a:fillRect/>
          </a:stretch>
        </p:blipFill>
        <p:spPr bwMode="auto">
          <a:xfrm>
            <a:off x="4067944" y="3501008"/>
            <a:ext cx="4629150" cy="277971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euwe Gebruiker\Pictures\Genealogie\AlleGenealogieën\Steenhoek\SapGereed\Rien =&amp;Jannatrouwen.JPG"/>
          <p:cNvPicPr>
            <a:picLocks noChangeAspect="1" noChangeArrowheads="1"/>
          </p:cNvPicPr>
          <p:nvPr/>
        </p:nvPicPr>
        <p:blipFill>
          <a:blip r:embed="rId2" cstate="print"/>
          <a:srcRect/>
          <a:stretch>
            <a:fillRect/>
          </a:stretch>
        </p:blipFill>
        <p:spPr bwMode="auto">
          <a:xfrm>
            <a:off x="611560" y="404664"/>
            <a:ext cx="3457728" cy="6165304"/>
          </a:xfrm>
          <a:prstGeom prst="rect">
            <a:avLst/>
          </a:prstGeom>
          <a:noFill/>
        </p:spPr>
      </p:pic>
      <p:pic>
        <p:nvPicPr>
          <p:cNvPr id="18435" name="Picture 3" descr="C:\Users\Nieuwe Gebruiker\Pictures\Genealogie\AlleGenealogieën\Steenhoek\SapGereed\HuwTeunieDingeman.JPG"/>
          <p:cNvPicPr>
            <a:picLocks noChangeAspect="1" noChangeArrowheads="1"/>
          </p:cNvPicPr>
          <p:nvPr/>
        </p:nvPicPr>
        <p:blipFill>
          <a:blip r:embed="rId3" cstate="print"/>
          <a:srcRect/>
          <a:stretch>
            <a:fillRect/>
          </a:stretch>
        </p:blipFill>
        <p:spPr bwMode="auto">
          <a:xfrm>
            <a:off x="5580112" y="908720"/>
            <a:ext cx="2647693" cy="491748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euwe Gebruiker\Pictures\Genealogie\AlleGenealogieën\Steenhoek\SapGereed\GereedMarinus&amp;3zoons.JPG"/>
          <p:cNvPicPr>
            <a:picLocks noChangeAspect="1" noChangeArrowheads="1"/>
          </p:cNvPicPr>
          <p:nvPr/>
        </p:nvPicPr>
        <p:blipFill>
          <a:blip r:embed="rId2" cstate="print"/>
          <a:srcRect/>
          <a:stretch>
            <a:fillRect/>
          </a:stretch>
        </p:blipFill>
        <p:spPr bwMode="auto">
          <a:xfrm>
            <a:off x="4499992" y="620688"/>
            <a:ext cx="3419475" cy="5305425"/>
          </a:xfrm>
          <a:prstGeom prst="rect">
            <a:avLst/>
          </a:prstGeom>
          <a:noFill/>
        </p:spPr>
      </p:pic>
      <p:pic>
        <p:nvPicPr>
          <p:cNvPr id="20483" name="Picture 3" descr="C:\Users\Nieuwe Gebruiker\Pictures\Genealogie\AlleGenealogieën\Steenhoek\SapGereed\RienJanna2KindGer.JPG"/>
          <p:cNvPicPr>
            <a:picLocks noChangeAspect="1" noChangeArrowheads="1"/>
          </p:cNvPicPr>
          <p:nvPr/>
        </p:nvPicPr>
        <p:blipFill>
          <a:blip r:embed="rId3" cstate="print"/>
          <a:srcRect/>
          <a:stretch>
            <a:fillRect/>
          </a:stretch>
        </p:blipFill>
        <p:spPr bwMode="auto">
          <a:xfrm>
            <a:off x="971600" y="1268760"/>
            <a:ext cx="2362200" cy="36957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euwe Gebruiker\Pictures\Genealogie\AlleGenealogieën\Steenhoek\SapGereed\RienDrieKiGereed.JPG"/>
          <p:cNvPicPr>
            <a:picLocks noChangeAspect="1" noChangeArrowheads="1"/>
          </p:cNvPicPr>
          <p:nvPr/>
        </p:nvPicPr>
        <p:blipFill>
          <a:blip r:embed="rId2" cstate="print"/>
          <a:srcRect/>
          <a:stretch>
            <a:fillRect/>
          </a:stretch>
        </p:blipFill>
        <p:spPr bwMode="auto">
          <a:xfrm>
            <a:off x="1403648" y="1052736"/>
            <a:ext cx="6336704" cy="4762325"/>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euwe Gebruiker\Pictures\Genealogie\AlleGenealogieën\Steenhoek\SapGereed\GezinSteenh1959.JPG"/>
          <p:cNvPicPr>
            <a:picLocks noChangeAspect="1" noChangeArrowheads="1"/>
          </p:cNvPicPr>
          <p:nvPr/>
        </p:nvPicPr>
        <p:blipFill>
          <a:blip r:embed="rId2" cstate="print"/>
          <a:srcRect/>
          <a:stretch>
            <a:fillRect/>
          </a:stretch>
        </p:blipFill>
        <p:spPr bwMode="auto">
          <a:xfrm>
            <a:off x="539552" y="1340768"/>
            <a:ext cx="1730375" cy="1554163"/>
          </a:xfrm>
          <a:prstGeom prst="rect">
            <a:avLst/>
          </a:prstGeom>
          <a:noFill/>
        </p:spPr>
      </p:pic>
      <p:pic>
        <p:nvPicPr>
          <p:cNvPr id="24579" name="Picture 3" descr="C:\Users\Nieuwe Gebruiker\Pictures\Genealogie\AlleGenealogieën\Steenhoek\SapGereed\OmaOpaShoek3Klind.JPG"/>
          <p:cNvPicPr>
            <a:picLocks noChangeAspect="1" noChangeArrowheads="1"/>
          </p:cNvPicPr>
          <p:nvPr/>
        </p:nvPicPr>
        <p:blipFill>
          <a:blip r:embed="rId3" cstate="print"/>
          <a:srcRect/>
          <a:stretch>
            <a:fillRect/>
          </a:stretch>
        </p:blipFill>
        <p:spPr bwMode="auto">
          <a:xfrm>
            <a:off x="2411760" y="745413"/>
            <a:ext cx="5832648" cy="590705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euwe Gebruiker\Pictures\Genealogie\AlleGenealogieën\Steenhoek\SapGereed\1948Gereed.JPG"/>
          <p:cNvPicPr>
            <a:picLocks noChangeAspect="1" noChangeArrowheads="1"/>
          </p:cNvPicPr>
          <p:nvPr/>
        </p:nvPicPr>
        <p:blipFill>
          <a:blip r:embed="rId2" cstate="print"/>
          <a:srcRect/>
          <a:stretch>
            <a:fillRect/>
          </a:stretch>
        </p:blipFill>
        <p:spPr bwMode="auto">
          <a:xfrm>
            <a:off x="2157413" y="776288"/>
            <a:ext cx="4827587" cy="5303837"/>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Nieuwe Gebruiker\Pictures\Genealogie\AlleGenealogieën\Steenhoek\PPointGereed\Ruud&amp;tweeZn.jpg"/>
          <p:cNvPicPr>
            <a:picLocks noChangeAspect="1" noChangeArrowheads="1"/>
          </p:cNvPicPr>
          <p:nvPr/>
        </p:nvPicPr>
        <p:blipFill>
          <a:blip r:embed="rId2" cstate="print"/>
          <a:srcRect/>
          <a:stretch>
            <a:fillRect/>
          </a:stretch>
        </p:blipFill>
        <p:spPr bwMode="auto">
          <a:xfrm>
            <a:off x="2627784" y="332656"/>
            <a:ext cx="6164263" cy="2378075"/>
          </a:xfrm>
          <a:prstGeom prst="rect">
            <a:avLst/>
          </a:prstGeom>
          <a:noFill/>
        </p:spPr>
      </p:pic>
      <p:pic>
        <p:nvPicPr>
          <p:cNvPr id="6146" name="Picture 2" descr="C:\Users\Nieuwe Gebruiker\Pictures\Genealogie\AlleGenealogieën\Steenhoek\PPointGereed\RuudZnRalf.jpg"/>
          <p:cNvPicPr>
            <a:picLocks noChangeAspect="1" noChangeArrowheads="1"/>
          </p:cNvPicPr>
          <p:nvPr/>
        </p:nvPicPr>
        <p:blipFill>
          <a:blip r:embed="rId3" cstate="print"/>
          <a:srcRect/>
          <a:stretch>
            <a:fillRect/>
          </a:stretch>
        </p:blipFill>
        <p:spPr bwMode="auto">
          <a:xfrm>
            <a:off x="395536" y="2590800"/>
            <a:ext cx="3792538" cy="3934544"/>
          </a:xfrm>
          <a:prstGeom prst="rect">
            <a:avLst/>
          </a:prstGeom>
          <a:noFill/>
        </p:spPr>
      </p:pic>
      <p:sp>
        <p:nvSpPr>
          <p:cNvPr id="4" name="Afgeronde rechthoek 3"/>
          <p:cNvSpPr/>
          <p:nvPr/>
        </p:nvSpPr>
        <p:spPr>
          <a:xfrm>
            <a:off x="4788024" y="4005064"/>
            <a:ext cx="3816424" cy="2088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Foto boven </a:t>
            </a:r>
            <a:br>
              <a:rPr lang="nl-NL" dirty="0" smtClean="0"/>
            </a:br>
            <a:r>
              <a:rPr lang="nl-NL" dirty="0" smtClean="0"/>
              <a:t>Ruud met de zonen Robert en Ralf</a:t>
            </a:r>
            <a:br>
              <a:rPr lang="nl-NL" dirty="0" smtClean="0"/>
            </a:br>
            <a:r>
              <a:rPr lang="nl-NL" dirty="0" smtClean="0"/>
              <a:t>Foto links </a:t>
            </a:r>
            <a:br>
              <a:rPr lang="nl-NL" dirty="0" smtClean="0"/>
            </a:br>
            <a:r>
              <a:rPr lang="nl-NL" dirty="0" smtClean="0"/>
              <a:t>Ruud met zoon Ralf in 2015 op vakantie in Kroatië</a:t>
            </a:r>
            <a:endParaRPr lang="nl-NL"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ieuwe Gebruiker\Pictures\Genealogie\AlleGenealogieën\Steenhoek\SapGereed\Dorst&amp;SteenhoekGer.JPG"/>
          <p:cNvPicPr>
            <a:picLocks noChangeAspect="1" noChangeArrowheads="1"/>
          </p:cNvPicPr>
          <p:nvPr/>
        </p:nvPicPr>
        <p:blipFill>
          <a:blip r:embed="rId2" cstate="print"/>
          <a:srcRect/>
          <a:stretch>
            <a:fillRect/>
          </a:stretch>
        </p:blipFill>
        <p:spPr bwMode="auto">
          <a:xfrm>
            <a:off x="2267744" y="452038"/>
            <a:ext cx="4680519" cy="586371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apGereed\Dorst-SteenhoekGezin.JPG"/>
          <p:cNvPicPr>
            <a:picLocks noChangeAspect="1" noChangeArrowheads="1"/>
          </p:cNvPicPr>
          <p:nvPr/>
        </p:nvPicPr>
        <p:blipFill>
          <a:blip r:embed="rId2" cstate="print"/>
          <a:srcRect/>
          <a:stretch>
            <a:fillRect/>
          </a:stretch>
        </p:blipFill>
        <p:spPr bwMode="auto">
          <a:xfrm>
            <a:off x="596900" y="106363"/>
            <a:ext cx="7948613" cy="6645275"/>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AlsnogSteenhoek\Trouwen1909Eén.JPG"/>
          <p:cNvPicPr>
            <a:picLocks noChangeAspect="1" noChangeArrowheads="1"/>
          </p:cNvPicPr>
          <p:nvPr/>
        </p:nvPicPr>
        <p:blipFill>
          <a:blip r:embed="rId2" cstate="print"/>
          <a:srcRect/>
          <a:stretch>
            <a:fillRect/>
          </a:stretch>
        </p:blipFill>
        <p:spPr bwMode="auto">
          <a:xfrm>
            <a:off x="179512" y="188640"/>
            <a:ext cx="3970338" cy="6453336"/>
          </a:xfrm>
          <a:prstGeom prst="rect">
            <a:avLst/>
          </a:prstGeom>
          <a:noFill/>
        </p:spPr>
      </p:pic>
      <p:pic>
        <p:nvPicPr>
          <p:cNvPr id="1027" name="Picture 3" descr="C:\Users\Nieuwe Gebruiker\Pictures\Genealogie\AlleGenealogieën\Steenhoek\AlsnogSteenhoek\Trouwen1909Twee.JPG"/>
          <p:cNvPicPr>
            <a:picLocks noChangeAspect="1" noChangeArrowheads="1"/>
          </p:cNvPicPr>
          <p:nvPr/>
        </p:nvPicPr>
        <p:blipFill>
          <a:blip r:embed="rId3" cstate="print"/>
          <a:srcRect/>
          <a:stretch>
            <a:fillRect/>
          </a:stretch>
        </p:blipFill>
        <p:spPr bwMode="auto">
          <a:xfrm>
            <a:off x="4427984" y="116632"/>
            <a:ext cx="4455566" cy="6552728"/>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AanvPowPotGereed\Metalenkruis.JPG"/>
          <p:cNvPicPr>
            <a:picLocks noChangeAspect="1" noChangeArrowheads="1"/>
          </p:cNvPicPr>
          <p:nvPr/>
        </p:nvPicPr>
        <p:blipFill>
          <a:blip r:embed="rId2" cstate="print"/>
          <a:srcRect/>
          <a:stretch>
            <a:fillRect/>
          </a:stretch>
        </p:blipFill>
        <p:spPr bwMode="auto">
          <a:xfrm>
            <a:off x="899592" y="476433"/>
            <a:ext cx="7488832" cy="6048911"/>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teenhAlsnog\EchtSthdGeusinlijstGer.JPG"/>
          <p:cNvPicPr>
            <a:picLocks noChangeAspect="1" noChangeArrowheads="1"/>
          </p:cNvPicPr>
          <p:nvPr/>
        </p:nvPicPr>
        <p:blipFill>
          <a:blip r:embed="rId2" cstate="print"/>
          <a:srcRect/>
          <a:stretch>
            <a:fillRect/>
          </a:stretch>
        </p:blipFill>
        <p:spPr bwMode="auto">
          <a:xfrm>
            <a:off x="971600" y="764704"/>
            <a:ext cx="7278462" cy="4392488"/>
          </a:xfrm>
          <a:prstGeom prst="rect">
            <a:avLst/>
          </a:prstGeom>
          <a:noFill/>
        </p:spPr>
      </p:pic>
      <p:sp>
        <p:nvSpPr>
          <p:cNvPr id="3" name="Rechthoek 2"/>
          <p:cNvSpPr/>
          <p:nvPr/>
        </p:nvSpPr>
        <p:spPr>
          <a:xfrm>
            <a:off x="1763688" y="5301208"/>
            <a:ext cx="583264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J. Steenhoek 1867-1921 en Johanna de Geus 1976-1962</a:t>
            </a:r>
            <a:endParaRPr lang="nl-NL"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763688" y="1484784"/>
            <a:ext cx="5184576" cy="1015663"/>
          </a:xfrm>
          <a:prstGeom prst="rect">
            <a:avLst/>
          </a:prstGeom>
          <a:noFill/>
        </p:spPr>
        <p:txBody>
          <a:bodyPr wrap="square" rtlCol="0">
            <a:spAutoFit/>
          </a:bodyPr>
          <a:lstStyle/>
          <a:p>
            <a:pPr algn="ctr"/>
            <a:r>
              <a:rPr lang="nl-NL" sz="2000" dirty="0" smtClean="0">
                <a:latin typeface="Verdana" pitchFamily="34" charset="0"/>
                <a:ea typeface="Verdana" pitchFamily="34" charset="0"/>
                <a:cs typeface="Verdana" pitchFamily="34" charset="0"/>
              </a:rPr>
              <a:t>Nu volgen de afbeeldingen van buiten de </a:t>
            </a:r>
            <a:br>
              <a:rPr lang="nl-NL" sz="2000" dirty="0" smtClean="0">
                <a:latin typeface="Verdana" pitchFamily="34" charset="0"/>
                <a:ea typeface="Verdana" pitchFamily="34" charset="0"/>
                <a:cs typeface="Verdana" pitchFamily="34" charset="0"/>
              </a:rPr>
            </a:br>
            <a:r>
              <a:rPr lang="nl-NL" sz="2000" dirty="0" smtClean="0">
                <a:latin typeface="Verdana" pitchFamily="34" charset="0"/>
                <a:ea typeface="Verdana" pitchFamily="34" charset="0"/>
                <a:cs typeface="Verdana" pitchFamily="34" charset="0"/>
              </a:rPr>
              <a:t>Sint Anthonipolder.</a:t>
            </a:r>
            <a:endParaRPr lang="nl-NL" sz="2000" dirty="0">
              <a:latin typeface="Verdana" pitchFamily="34" charset="0"/>
              <a:ea typeface="Verdana" pitchFamily="34" charset="0"/>
              <a:cs typeface="Verdana" pitchFamily="34" charset="0"/>
            </a:endParaRPr>
          </a:p>
        </p:txBody>
      </p:sp>
      <p:sp>
        <p:nvSpPr>
          <p:cNvPr id="3" name="Rechthoek 2"/>
          <p:cNvSpPr/>
          <p:nvPr/>
        </p:nvSpPr>
        <p:spPr>
          <a:xfrm>
            <a:off x="1043608" y="3212976"/>
            <a:ext cx="6840760" cy="163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Te beginnen met enkele afbeeldingen van de familie Steenhoek</a:t>
            </a:r>
          </a:p>
          <a:p>
            <a:pPr algn="ctr"/>
            <a:r>
              <a:rPr lang="nl-NL" dirty="0" smtClean="0"/>
              <a:t>afkomstig uit het bestand Hardinxveld en omgeving  </a:t>
            </a:r>
          </a:p>
          <a:p>
            <a:pPr algn="ctr"/>
            <a:endParaRPr lang="nl-NL"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Hveldfoto's\GereedGezin.JPG"/>
          <p:cNvPicPr>
            <a:picLocks noChangeAspect="1" noChangeArrowheads="1"/>
          </p:cNvPicPr>
          <p:nvPr/>
        </p:nvPicPr>
        <p:blipFill>
          <a:blip r:embed="rId2" cstate="print"/>
          <a:srcRect/>
          <a:stretch>
            <a:fillRect/>
          </a:stretch>
        </p:blipFill>
        <p:spPr bwMode="auto">
          <a:xfrm>
            <a:off x="1907704" y="980728"/>
            <a:ext cx="5328592" cy="5272277"/>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Hveldfoto's\GereedEchtpaar.JPG"/>
          <p:cNvPicPr>
            <a:picLocks noChangeAspect="1" noChangeArrowheads="1"/>
          </p:cNvPicPr>
          <p:nvPr/>
        </p:nvPicPr>
        <p:blipFill>
          <a:blip r:embed="rId2" cstate="print"/>
          <a:srcRect/>
          <a:stretch>
            <a:fillRect/>
          </a:stretch>
        </p:blipFill>
        <p:spPr bwMode="auto">
          <a:xfrm>
            <a:off x="1187624" y="2924944"/>
            <a:ext cx="3600380" cy="3006526"/>
          </a:xfrm>
          <a:prstGeom prst="rect">
            <a:avLst/>
          </a:prstGeom>
          <a:noFill/>
        </p:spPr>
      </p:pic>
      <p:pic>
        <p:nvPicPr>
          <p:cNvPr id="2051" name="Picture 3" descr="C:\Users\Nieuwe Gebruiker\Pictures\Genealogie\AlleGenealogieën\Steenhoek\Hveldfoto's\GereedVerloofd.JPG"/>
          <p:cNvPicPr>
            <a:picLocks noChangeAspect="1" noChangeArrowheads="1"/>
          </p:cNvPicPr>
          <p:nvPr/>
        </p:nvPicPr>
        <p:blipFill>
          <a:blip r:embed="rId3" cstate="print"/>
          <a:srcRect/>
          <a:stretch>
            <a:fillRect/>
          </a:stretch>
        </p:blipFill>
        <p:spPr bwMode="auto">
          <a:xfrm>
            <a:off x="5508104" y="980728"/>
            <a:ext cx="2232248" cy="2776699"/>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Hveldfoto's\85jrTweeling.JPG"/>
          <p:cNvPicPr>
            <a:picLocks noChangeAspect="1" noChangeArrowheads="1"/>
          </p:cNvPicPr>
          <p:nvPr/>
        </p:nvPicPr>
        <p:blipFill>
          <a:blip r:embed="rId2" cstate="print"/>
          <a:srcRect/>
          <a:stretch>
            <a:fillRect/>
          </a:stretch>
        </p:blipFill>
        <p:spPr bwMode="auto">
          <a:xfrm>
            <a:off x="1691680" y="1556792"/>
            <a:ext cx="5400600" cy="4029193"/>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fgeronde rechthoek 1"/>
          <p:cNvSpPr/>
          <p:nvPr/>
        </p:nvSpPr>
        <p:spPr>
          <a:xfrm>
            <a:off x="899592" y="1052736"/>
            <a:ext cx="7344816" cy="4464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Foto’s familie Steenhoek  die van de Hoeksche Waard naar Vlaardingen en omgeving vertrokken </a:t>
            </a:r>
          </a:p>
          <a:p>
            <a:pPr algn="ctr"/>
            <a:endParaRPr lang="nl-NL"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PPointGereed\Ruud&amp;Marianne2015.jpg"/>
          <p:cNvPicPr>
            <a:picLocks noChangeAspect="1" noChangeArrowheads="1"/>
          </p:cNvPicPr>
          <p:nvPr/>
        </p:nvPicPr>
        <p:blipFill>
          <a:blip r:embed="rId2" cstate="print"/>
          <a:srcRect/>
          <a:stretch>
            <a:fillRect/>
          </a:stretch>
        </p:blipFill>
        <p:spPr bwMode="auto">
          <a:xfrm>
            <a:off x="899592" y="1268760"/>
            <a:ext cx="3989388" cy="4464496"/>
          </a:xfrm>
          <a:prstGeom prst="rect">
            <a:avLst/>
          </a:prstGeom>
          <a:noFill/>
        </p:spPr>
      </p:pic>
      <p:sp>
        <p:nvSpPr>
          <p:cNvPr id="3" name="Ovaal 2"/>
          <p:cNvSpPr/>
          <p:nvPr/>
        </p:nvSpPr>
        <p:spPr>
          <a:xfrm>
            <a:off x="5796136" y="3068960"/>
            <a:ext cx="2664296" cy="25202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smtClean="0"/>
              <a:t>Ruud  hertrouwde in 2007 met Marianne </a:t>
            </a:r>
            <a:endParaRPr lang="nl-NL"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91680" y="1509758"/>
            <a:ext cx="5760640" cy="383689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GijsbStNeeltWijzenbr.JPG"/>
          <p:cNvPicPr>
            <a:picLocks noChangeAspect="1" noChangeArrowheads="1"/>
          </p:cNvPicPr>
          <p:nvPr/>
        </p:nvPicPr>
        <p:blipFill>
          <a:blip r:embed="rId2" cstate="print"/>
          <a:srcRect/>
          <a:stretch>
            <a:fillRect/>
          </a:stretch>
        </p:blipFill>
        <p:spPr bwMode="auto">
          <a:xfrm>
            <a:off x="2233613" y="247650"/>
            <a:ext cx="4676775" cy="63627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Jakop Steenhoek 1911-1933.JPG"/>
          <p:cNvPicPr>
            <a:picLocks noChangeAspect="1" noChangeArrowheads="1"/>
          </p:cNvPicPr>
          <p:nvPr/>
        </p:nvPicPr>
        <p:blipFill>
          <a:blip r:embed="rId2" cstate="print"/>
          <a:srcRect/>
          <a:stretch>
            <a:fillRect/>
          </a:stretch>
        </p:blipFill>
        <p:spPr bwMode="auto">
          <a:xfrm>
            <a:off x="2589213" y="273050"/>
            <a:ext cx="3963987" cy="63119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FamSteenhoek\alsnog\Grafsteen1.JPG"/>
          <p:cNvPicPr>
            <a:picLocks noChangeAspect="1" noChangeArrowheads="1"/>
          </p:cNvPicPr>
          <p:nvPr/>
        </p:nvPicPr>
        <p:blipFill>
          <a:blip r:embed="rId2" cstate="print"/>
          <a:srcRect/>
          <a:stretch>
            <a:fillRect/>
          </a:stretch>
        </p:blipFill>
        <p:spPr bwMode="auto">
          <a:xfrm>
            <a:off x="1979712" y="426657"/>
            <a:ext cx="4824536" cy="5954671"/>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FamSteenhoek\alsnog\Grafsteen2.JPG"/>
          <p:cNvPicPr>
            <a:picLocks noChangeAspect="1" noChangeArrowheads="1"/>
          </p:cNvPicPr>
          <p:nvPr/>
        </p:nvPicPr>
        <p:blipFill>
          <a:blip r:embed="rId2" cstate="print"/>
          <a:srcRect/>
          <a:stretch>
            <a:fillRect/>
          </a:stretch>
        </p:blipFill>
        <p:spPr bwMode="auto">
          <a:xfrm>
            <a:off x="1012722" y="764704"/>
            <a:ext cx="7022360" cy="5256583"/>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GeusSteenGereed.JPG"/>
          <p:cNvPicPr>
            <a:picLocks noChangeAspect="1" noChangeArrowheads="1"/>
          </p:cNvPicPr>
          <p:nvPr/>
        </p:nvPicPr>
        <p:blipFill>
          <a:blip r:embed="rId2" cstate="print"/>
          <a:srcRect/>
          <a:stretch>
            <a:fillRect/>
          </a:stretch>
        </p:blipFill>
        <p:spPr bwMode="auto">
          <a:xfrm>
            <a:off x="2413000" y="407988"/>
            <a:ext cx="4316413" cy="6042025"/>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euwe Gebruiker\Pictures\Genealogie\AlleGenealogieën\Steenhoek\AanvPowPotGereed\HuwakteKerk.JPG"/>
          <p:cNvPicPr>
            <a:picLocks noChangeAspect="1" noChangeArrowheads="1"/>
          </p:cNvPicPr>
          <p:nvPr/>
        </p:nvPicPr>
        <p:blipFill>
          <a:blip r:embed="rId2" cstate="print"/>
          <a:srcRect/>
          <a:stretch>
            <a:fillRect/>
          </a:stretch>
        </p:blipFill>
        <p:spPr bwMode="auto">
          <a:xfrm>
            <a:off x="1763688" y="260648"/>
            <a:ext cx="5124450" cy="621982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JoostJannGer.JPG"/>
          <p:cNvPicPr>
            <a:picLocks noChangeAspect="1" noChangeArrowheads="1"/>
          </p:cNvPicPr>
          <p:nvPr/>
        </p:nvPicPr>
        <p:blipFill>
          <a:blip r:embed="rId2" cstate="print"/>
          <a:srcRect/>
          <a:stretch>
            <a:fillRect/>
          </a:stretch>
        </p:blipFill>
        <p:spPr bwMode="auto">
          <a:xfrm>
            <a:off x="2509838" y="261938"/>
            <a:ext cx="4124325" cy="6332537"/>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AanvPowPotGereed\Joost Steenhoek.JPG"/>
          <p:cNvPicPr>
            <a:picLocks noChangeAspect="1" noChangeArrowheads="1"/>
          </p:cNvPicPr>
          <p:nvPr/>
        </p:nvPicPr>
        <p:blipFill>
          <a:blip r:embed="rId2" cstate="print"/>
          <a:srcRect/>
          <a:stretch>
            <a:fillRect/>
          </a:stretch>
        </p:blipFill>
        <p:spPr bwMode="auto">
          <a:xfrm>
            <a:off x="467544" y="476672"/>
            <a:ext cx="3888432" cy="5832648"/>
          </a:xfrm>
          <a:prstGeom prst="rect">
            <a:avLst/>
          </a:prstGeom>
          <a:noFill/>
        </p:spPr>
      </p:pic>
      <p:pic>
        <p:nvPicPr>
          <p:cNvPr id="2051" name="Picture 3" descr="C:\Users\Nieuwe Gebruiker\Pictures\Genealogie\AlleGenealogieën\Steenhoek\AanvPowPotGereed\JannetjeBerkhout.JPG"/>
          <p:cNvPicPr>
            <a:picLocks noChangeAspect="1" noChangeArrowheads="1"/>
          </p:cNvPicPr>
          <p:nvPr/>
        </p:nvPicPr>
        <p:blipFill>
          <a:blip r:embed="rId3" cstate="print"/>
          <a:srcRect/>
          <a:stretch>
            <a:fillRect/>
          </a:stretch>
        </p:blipFill>
        <p:spPr bwMode="auto">
          <a:xfrm>
            <a:off x="4932040" y="404664"/>
            <a:ext cx="3806577" cy="5827787"/>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AanvPowPotGereed\Strand1929HvH.JPG"/>
          <p:cNvPicPr>
            <a:picLocks noChangeAspect="1" noChangeArrowheads="1"/>
          </p:cNvPicPr>
          <p:nvPr/>
        </p:nvPicPr>
        <p:blipFill>
          <a:blip r:embed="rId2" cstate="print"/>
          <a:srcRect/>
          <a:stretch>
            <a:fillRect/>
          </a:stretch>
        </p:blipFill>
        <p:spPr bwMode="auto">
          <a:xfrm>
            <a:off x="709006" y="451939"/>
            <a:ext cx="7751425" cy="585738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PPointGereed\RuudRouwCircl.jpg"/>
          <p:cNvPicPr>
            <a:picLocks noChangeAspect="1" noChangeArrowheads="1"/>
          </p:cNvPicPr>
          <p:nvPr/>
        </p:nvPicPr>
        <p:blipFill>
          <a:blip r:embed="rId2" cstate="print"/>
          <a:srcRect/>
          <a:stretch>
            <a:fillRect/>
          </a:stretch>
        </p:blipFill>
        <p:spPr bwMode="auto">
          <a:xfrm>
            <a:off x="1619673" y="292035"/>
            <a:ext cx="6480720" cy="6453733"/>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euwe Gebruiker\Pictures\Genealogie\AlleGenealogieën\Steenhoek\AanvPowPotGereed\GetuigschLO.JPG"/>
          <p:cNvPicPr>
            <a:picLocks noChangeAspect="1" noChangeArrowheads="1"/>
          </p:cNvPicPr>
          <p:nvPr/>
        </p:nvPicPr>
        <p:blipFill>
          <a:blip r:embed="rId2" cstate="print"/>
          <a:srcRect/>
          <a:stretch>
            <a:fillRect/>
          </a:stretch>
        </p:blipFill>
        <p:spPr bwMode="auto">
          <a:xfrm>
            <a:off x="1619672" y="332656"/>
            <a:ext cx="5616624" cy="6192688"/>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Steenhoek\AanvPowPotGereed\Groepsfoto1914.JPG"/>
          <p:cNvPicPr>
            <a:picLocks noChangeAspect="1" noChangeArrowheads="1"/>
          </p:cNvPicPr>
          <p:nvPr/>
        </p:nvPicPr>
        <p:blipFill>
          <a:blip r:embed="rId2" cstate="print"/>
          <a:srcRect/>
          <a:stretch>
            <a:fillRect/>
          </a:stretch>
        </p:blipFill>
        <p:spPr bwMode="auto">
          <a:xfrm>
            <a:off x="251520" y="332656"/>
            <a:ext cx="5832648" cy="3384376"/>
          </a:xfrm>
          <a:prstGeom prst="rect">
            <a:avLst/>
          </a:prstGeom>
          <a:noFill/>
        </p:spPr>
      </p:pic>
      <p:pic>
        <p:nvPicPr>
          <p:cNvPr id="12291" name="Picture 3" descr="C:\Users\Nieuwe Gebruiker\Pictures\Genealogie\AlleGenealogieën\Steenhoek\AanvPowPotGereed\Joost2collega's1914.JPG"/>
          <p:cNvPicPr>
            <a:picLocks noChangeAspect="1" noChangeArrowheads="1"/>
          </p:cNvPicPr>
          <p:nvPr/>
        </p:nvPicPr>
        <p:blipFill>
          <a:blip r:embed="rId3" cstate="print"/>
          <a:srcRect/>
          <a:stretch>
            <a:fillRect/>
          </a:stretch>
        </p:blipFill>
        <p:spPr bwMode="auto">
          <a:xfrm>
            <a:off x="3059832" y="3861048"/>
            <a:ext cx="5715000" cy="2671192"/>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euwe Gebruiker\Pictures\Genealogie\AlleGenealogieën\Steenhoek\AanvPowPotGereed\ZwArtillerie.JPG"/>
          <p:cNvPicPr>
            <a:picLocks noChangeAspect="1" noChangeArrowheads="1"/>
          </p:cNvPicPr>
          <p:nvPr/>
        </p:nvPicPr>
        <p:blipFill>
          <a:blip r:embed="rId2" cstate="print"/>
          <a:srcRect/>
          <a:stretch>
            <a:fillRect/>
          </a:stretch>
        </p:blipFill>
        <p:spPr bwMode="auto">
          <a:xfrm>
            <a:off x="467544" y="332656"/>
            <a:ext cx="8183317" cy="6048672"/>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euwe Gebruiker\Pictures\Genealogie\AlleGenealogieën\Steenhoek\AanvPowPotGereed\MilVaardghDiploma.JPG"/>
          <p:cNvPicPr>
            <a:picLocks noChangeAspect="1" noChangeArrowheads="1"/>
          </p:cNvPicPr>
          <p:nvPr/>
        </p:nvPicPr>
        <p:blipFill>
          <a:blip r:embed="rId2" cstate="print"/>
          <a:srcRect/>
          <a:stretch>
            <a:fillRect/>
          </a:stretch>
        </p:blipFill>
        <p:spPr bwMode="auto">
          <a:xfrm>
            <a:off x="539552" y="620688"/>
            <a:ext cx="7992888" cy="576064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euwe Gebruiker\Pictures\Genealogie\AlleGenealogieën\Steenhoek\AanvPowPotGereed\Zetmachine.JPG"/>
          <p:cNvPicPr>
            <a:picLocks noChangeAspect="1" noChangeArrowheads="1"/>
          </p:cNvPicPr>
          <p:nvPr/>
        </p:nvPicPr>
        <p:blipFill>
          <a:blip r:embed="rId2" cstate="print"/>
          <a:srcRect/>
          <a:stretch>
            <a:fillRect/>
          </a:stretch>
        </p:blipFill>
        <p:spPr bwMode="auto">
          <a:xfrm>
            <a:off x="1979712" y="548680"/>
            <a:ext cx="4968552" cy="5976664"/>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euwe Gebruiker\Pictures\Genealogie\AlleGenealogieën\Steenhoek\AanvPowPotGereed\AdvOverlJoost.JPG"/>
          <p:cNvPicPr>
            <a:picLocks noChangeAspect="1" noChangeArrowheads="1"/>
          </p:cNvPicPr>
          <p:nvPr/>
        </p:nvPicPr>
        <p:blipFill>
          <a:blip r:embed="rId2" cstate="print"/>
          <a:srcRect/>
          <a:stretch>
            <a:fillRect/>
          </a:stretch>
        </p:blipFill>
        <p:spPr bwMode="auto">
          <a:xfrm>
            <a:off x="2267744" y="226640"/>
            <a:ext cx="4536504" cy="6326818"/>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euwe Gebruiker\Pictures\Genealogie\AlleGenealogieën\Steenhoek\AanvPowPotGereed\BervOverlWerkJoost.JPG"/>
          <p:cNvPicPr>
            <a:picLocks noChangeAspect="1" noChangeArrowheads="1"/>
          </p:cNvPicPr>
          <p:nvPr/>
        </p:nvPicPr>
        <p:blipFill>
          <a:blip r:embed="rId2" cstate="print"/>
          <a:srcRect/>
          <a:stretch>
            <a:fillRect/>
          </a:stretch>
        </p:blipFill>
        <p:spPr bwMode="auto">
          <a:xfrm>
            <a:off x="1979712" y="260648"/>
            <a:ext cx="5256584" cy="6218574"/>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AanvPowPotGereed\BerOverlJBerkhout.JPG"/>
          <p:cNvPicPr>
            <a:picLocks noChangeAspect="1" noChangeArrowheads="1"/>
          </p:cNvPicPr>
          <p:nvPr/>
        </p:nvPicPr>
        <p:blipFill>
          <a:blip r:embed="rId2" cstate="print"/>
          <a:srcRect/>
          <a:stretch>
            <a:fillRect/>
          </a:stretch>
        </p:blipFill>
        <p:spPr bwMode="auto">
          <a:xfrm>
            <a:off x="1763688" y="307610"/>
            <a:ext cx="5328592" cy="6255304"/>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euwe Gebruiker\Pictures\Genealogie\AlleGenealogieën\Steenhoek\AanvPowPotGereed\BerOverlJoost.JPG"/>
          <p:cNvPicPr>
            <a:picLocks noChangeAspect="1" noChangeArrowheads="1"/>
          </p:cNvPicPr>
          <p:nvPr/>
        </p:nvPicPr>
        <p:blipFill>
          <a:blip r:embed="rId2" cstate="print"/>
          <a:srcRect/>
          <a:stretch>
            <a:fillRect/>
          </a:stretch>
        </p:blipFill>
        <p:spPr bwMode="auto">
          <a:xfrm>
            <a:off x="1763688" y="332656"/>
            <a:ext cx="5546690" cy="6143942"/>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teenhGereed\DitaAls dametje.JPG"/>
          <p:cNvPicPr>
            <a:picLocks noChangeAspect="1" noChangeArrowheads="1"/>
          </p:cNvPicPr>
          <p:nvPr/>
        </p:nvPicPr>
        <p:blipFill>
          <a:blip r:embed="rId2" cstate="print"/>
          <a:srcRect/>
          <a:stretch>
            <a:fillRect/>
          </a:stretch>
        </p:blipFill>
        <p:spPr bwMode="auto">
          <a:xfrm>
            <a:off x="755576" y="476672"/>
            <a:ext cx="3526929" cy="5684400"/>
          </a:xfrm>
          <a:prstGeom prst="rect">
            <a:avLst/>
          </a:prstGeom>
          <a:noFill/>
        </p:spPr>
      </p:pic>
      <p:pic>
        <p:nvPicPr>
          <p:cNvPr id="2051" name="Picture 3" descr="C:\Users\Nieuwe Gebruiker\Pictures\Genealogie\AlleGenealogieën\Steenhoek\SteenhGereed\DitaSteenhoekPoppenw.JPG"/>
          <p:cNvPicPr>
            <a:picLocks noChangeAspect="1" noChangeArrowheads="1"/>
          </p:cNvPicPr>
          <p:nvPr/>
        </p:nvPicPr>
        <p:blipFill>
          <a:blip r:embed="rId3" cstate="print"/>
          <a:srcRect/>
          <a:stretch>
            <a:fillRect/>
          </a:stretch>
        </p:blipFill>
        <p:spPr bwMode="auto">
          <a:xfrm>
            <a:off x="4988600" y="476672"/>
            <a:ext cx="3761680" cy="561662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PPointGereed\Ruudmoe.JPG"/>
          <p:cNvPicPr>
            <a:picLocks noChangeAspect="1" noChangeArrowheads="1"/>
          </p:cNvPicPr>
          <p:nvPr/>
        </p:nvPicPr>
        <p:blipFill>
          <a:blip r:embed="rId2" cstate="print"/>
          <a:srcRect/>
          <a:stretch>
            <a:fillRect/>
          </a:stretch>
        </p:blipFill>
        <p:spPr bwMode="auto">
          <a:xfrm>
            <a:off x="1835696" y="476672"/>
            <a:ext cx="5472608" cy="6257047"/>
          </a:xfrm>
          <a:prstGeom prst="rect">
            <a:avLst/>
          </a:prstGeom>
          <a:noFill/>
        </p:spPr>
      </p:pic>
      <p:sp>
        <p:nvSpPr>
          <p:cNvPr id="3" name="Ovaal 2"/>
          <p:cNvSpPr/>
          <p:nvPr/>
        </p:nvSpPr>
        <p:spPr>
          <a:xfrm>
            <a:off x="6228184" y="5373216"/>
            <a:ext cx="792088" cy="6983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dirty="0" smtClean="0"/>
              <a:t>Hoort bij boven-</a:t>
            </a:r>
            <a:br>
              <a:rPr lang="nl-NL" sz="800" dirty="0" smtClean="0"/>
            </a:br>
            <a:r>
              <a:rPr lang="nl-NL" sz="800" dirty="0" smtClean="0"/>
              <a:t>staande</a:t>
            </a:r>
            <a:br>
              <a:rPr lang="nl-NL" sz="800" dirty="0" smtClean="0"/>
            </a:br>
            <a:r>
              <a:rPr lang="nl-NL" sz="800" dirty="0" smtClean="0"/>
              <a:t>dia</a:t>
            </a:r>
            <a:endParaRPr lang="nl-NL" sz="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AanvPowPotGereed\ZusjesTiny&amp;Dita.JPG"/>
          <p:cNvPicPr>
            <a:picLocks noChangeAspect="1" noChangeArrowheads="1"/>
          </p:cNvPicPr>
          <p:nvPr/>
        </p:nvPicPr>
        <p:blipFill>
          <a:blip r:embed="rId2" cstate="print"/>
          <a:srcRect/>
          <a:stretch>
            <a:fillRect/>
          </a:stretch>
        </p:blipFill>
        <p:spPr bwMode="auto">
          <a:xfrm>
            <a:off x="2123728" y="466300"/>
            <a:ext cx="4032448" cy="605904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euwe Gebruiker\Pictures\Genealogie\AlleGenealogieën\Steenhoek\SteenhGereed\DitaSthVlaarVisvr.JPG"/>
          <p:cNvPicPr>
            <a:picLocks noChangeAspect="1" noChangeArrowheads="1"/>
          </p:cNvPicPr>
          <p:nvPr/>
        </p:nvPicPr>
        <p:blipFill>
          <a:blip r:embed="rId2" cstate="print"/>
          <a:srcRect/>
          <a:stretch>
            <a:fillRect/>
          </a:stretch>
        </p:blipFill>
        <p:spPr bwMode="auto">
          <a:xfrm>
            <a:off x="2267744" y="404664"/>
            <a:ext cx="4096519" cy="5716468"/>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euwe Gebruiker\Pictures\Genealogie\AlleGenealogieën\Steenhoek\SteenhGereed\Jans Berkhout.JPG"/>
          <p:cNvPicPr>
            <a:picLocks noChangeAspect="1" noChangeArrowheads="1"/>
          </p:cNvPicPr>
          <p:nvPr/>
        </p:nvPicPr>
        <p:blipFill>
          <a:blip r:embed="rId2" cstate="print"/>
          <a:srcRect/>
          <a:stretch>
            <a:fillRect/>
          </a:stretch>
        </p:blipFill>
        <p:spPr bwMode="auto">
          <a:xfrm>
            <a:off x="2627784" y="548680"/>
            <a:ext cx="3774579" cy="6084281"/>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euwe Gebruiker\Pictures\Genealogie\AlleGenealogieën\Steenhoek\SteenhGereed\Tina&amp;DitaSth.JPG"/>
          <p:cNvPicPr>
            <a:picLocks noChangeAspect="1" noChangeArrowheads="1"/>
          </p:cNvPicPr>
          <p:nvPr/>
        </p:nvPicPr>
        <p:blipFill>
          <a:blip r:embed="rId2" cstate="print"/>
          <a:srcRect/>
          <a:stretch>
            <a:fillRect/>
          </a:stretch>
        </p:blipFill>
        <p:spPr bwMode="auto">
          <a:xfrm>
            <a:off x="1043608" y="908720"/>
            <a:ext cx="7058026" cy="4943476"/>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SteenhGereed\TinaSthVlVisserv.JPG"/>
          <p:cNvPicPr>
            <a:picLocks noChangeAspect="1" noChangeArrowheads="1"/>
          </p:cNvPicPr>
          <p:nvPr/>
        </p:nvPicPr>
        <p:blipFill>
          <a:blip r:embed="rId2" cstate="print"/>
          <a:srcRect/>
          <a:stretch>
            <a:fillRect/>
          </a:stretch>
        </p:blipFill>
        <p:spPr bwMode="auto">
          <a:xfrm>
            <a:off x="1143432" y="692696"/>
            <a:ext cx="7028968" cy="5447076"/>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euwe Gebruiker\Pictures\Genealogie\AlleGenealogieën\Steenhoek\AanvPowPotGereed\JoostJans.JPG"/>
          <p:cNvPicPr>
            <a:picLocks noChangeAspect="1" noChangeArrowheads="1"/>
          </p:cNvPicPr>
          <p:nvPr/>
        </p:nvPicPr>
        <p:blipFill>
          <a:blip r:embed="rId2" cstate="print"/>
          <a:srcRect/>
          <a:stretch>
            <a:fillRect/>
          </a:stretch>
        </p:blipFill>
        <p:spPr bwMode="auto">
          <a:xfrm>
            <a:off x="323528" y="276665"/>
            <a:ext cx="3960440" cy="6332983"/>
          </a:xfrm>
          <a:prstGeom prst="rect">
            <a:avLst/>
          </a:prstGeom>
          <a:noFill/>
        </p:spPr>
      </p:pic>
      <p:pic>
        <p:nvPicPr>
          <p:cNvPr id="11267" name="Picture 3" descr="C:\Users\Nieuwe Gebruiker\Pictures\Genealogie\AlleGenealogieën\Steenhoek\AanvPowPotGereed\ChristinaSth1921.JPG"/>
          <p:cNvPicPr>
            <a:picLocks noChangeAspect="1" noChangeArrowheads="1"/>
          </p:cNvPicPr>
          <p:nvPr/>
        </p:nvPicPr>
        <p:blipFill>
          <a:blip r:embed="rId3" cstate="print"/>
          <a:srcRect/>
          <a:stretch>
            <a:fillRect/>
          </a:stretch>
        </p:blipFill>
        <p:spPr bwMode="auto">
          <a:xfrm>
            <a:off x="4860032" y="322098"/>
            <a:ext cx="3744094" cy="6203246"/>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euwe Gebruiker\Pictures\Genealogie\AlleGenealogieën\Steenhoek\SteenhAlsnog\ChristinaSthoek.jpg"/>
          <p:cNvPicPr>
            <a:picLocks noChangeAspect="1" noChangeArrowheads="1"/>
          </p:cNvPicPr>
          <p:nvPr/>
        </p:nvPicPr>
        <p:blipFill>
          <a:blip r:embed="rId2" cstate="print"/>
          <a:srcRect/>
          <a:stretch>
            <a:fillRect/>
          </a:stretch>
        </p:blipFill>
        <p:spPr bwMode="auto">
          <a:xfrm>
            <a:off x="1339490" y="476672"/>
            <a:ext cx="6206862" cy="5904656"/>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euwe Gebruiker\Pictures\Genealogie\AlleGenealogieën\Steenhoek\SteenhGereed\VerhulstHamelink.JPG"/>
          <p:cNvPicPr>
            <a:picLocks noChangeAspect="1" noChangeArrowheads="1"/>
          </p:cNvPicPr>
          <p:nvPr/>
        </p:nvPicPr>
        <p:blipFill>
          <a:blip r:embed="rId2" cstate="print"/>
          <a:srcRect/>
          <a:stretch>
            <a:fillRect/>
          </a:stretch>
        </p:blipFill>
        <p:spPr bwMode="auto">
          <a:xfrm>
            <a:off x="2771800" y="692696"/>
            <a:ext cx="3600400" cy="5293945"/>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euwe Gebruiker\Pictures\Genealogie\AlleGenealogieën\Steenhoek\GroepGraanopslag.JPG"/>
          <p:cNvPicPr>
            <a:picLocks noChangeAspect="1" noChangeArrowheads="1"/>
          </p:cNvPicPr>
          <p:nvPr/>
        </p:nvPicPr>
        <p:blipFill>
          <a:blip r:embed="rId2" cstate="print"/>
          <a:srcRect/>
          <a:stretch>
            <a:fillRect/>
          </a:stretch>
        </p:blipFill>
        <p:spPr bwMode="auto">
          <a:xfrm>
            <a:off x="647219" y="908720"/>
            <a:ext cx="7739863" cy="4968552"/>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euwe Gebruiker\Pictures\Genealogie\AlleGenealogieën\Steenhoek\PortretJogdeGeus.JPG"/>
          <p:cNvPicPr>
            <a:picLocks noChangeAspect="1" noChangeArrowheads="1"/>
          </p:cNvPicPr>
          <p:nvPr/>
        </p:nvPicPr>
        <p:blipFill>
          <a:blip r:embed="rId2" cstate="print"/>
          <a:srcRect/>
          <a:stretch>
            <a:fillRect/>
          </a:stretch>
        </p:blipFill>
        <p:spPr bwMode="auto">
          <a:xfrm>
            <a:off x="2489200" y="350838"/>
            <a:ext cx="4164013" cy="6156325"/>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oom">
  <a:themeElements>
    <a:clrScheme name="Stroom">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Stroom">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troom">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951</TotalTime>
  <Words>457</Words>
  <Application>Microsoft Office PowerPoint</Application>
  <PresentationFormat>Diavoorstelling (4:3)</PresentationFormat>
  <Paragraphs>30</Paragraphs>
  <Slides>150</Slides>
  <Notes>0</Notes>
  <HiddenSlides>0</HiddenSlides>
  <MMClips>0</MMClips>
  <ScaleCrop>false</ScaleCrop>
  <HeadingPairs>
    <vt:vector size="4" baseType="variant">
      <vt:variant>
        <vt:lpstr>Thema</vt:lpstr>
      </vt:variant>
      <vt:variant>
        <vt:i4>1</vt:i4>
      </vt:variant>
      <vt:variant>
        <vt:lpstr>Diatitels</vt:lpstr>
      </vt:variant>
      <vt:variant>
        <vt:i4>150</vt:i4>
      </vt:variant>
    </vt:vector>
  </HeadingPairs>
  <TitlesOfParts>
    <vt:vector size="151" baseType="lpstr">
      <vt:lpstr>Stroom</vt:lpstr>
      <vt:lpstr>Dia 1</vt:lpstr>
      <vt:lpstr>Dia 2</vt:lpstr>
      <vt:lpstr>Dia 3</vt:lpstr>
      <vt:lpstr>Dia 4</vt:lpstr>
      <vt:lpstr>Dia 5</vt:lpstr>
      <vt:lpstr>Dia 6</vt:lpstr>
      <vt:lpstr>Dia 7</vt:lpstr>
      <vt:lpstr>Dia 8</vt:lpstr>
      <vt:lpstr>Dia 9</vt:lpstr>
      <vt:lpstr>Dia 10</vt:lpstr>
      <vt:lpstr>Dia 11</vt:lpstr>
      <vt:lpstr>Dia 12</vt:lpstr>
      <vt:lpstr>Familie Steenhoe(c)k</vt:lpstr>
      <vt:lpstr>Dia 14</vt:lpstr>
      <vt:lpstr>Dia 15</vt:lpstr>
      <vt:lpstr>Dia 16</vt:lpstr>
      <vt:lpstr>Dia 17</vt:lpstr>
      <vt:lpstr>Dia 18</vt:lpstr>
      <vt:lpstr>Dia 19</vt:lpstr>
      <vt:lpstr>Dia 20</vt:lpstr>
      <vt:lpstr>Dia 21</vt:lpstr>
      <vt:lpstr>Dia 22</vt:lpstr>
      <vt:lpstr>Dia 23</vt:lpstr>
      <vt:lpstr>Dia 24</vt:lpstr>
      <vt:lpstr>Dia 25</vt:lpstr>
      <vt:lpstr>Dia 26</vt:lpstr>
      <vt:lpstr>Dia 27</vt:lpstr>
      <vt:lpstr>Dia 28</vt:lpstr>
      <vt:lpstr>Dia 29</vt:lpstr>
      <vt:lpstr>Dia 30</vt:lpstr>
      <vt:lpstr>Dia 31</vt:lpstr>
      <vt:lpstr>Dia 32</vt:lpstr>
      <vt:lpstr>Dia 33</vt:lpstr>
      <vt:lpstr>Dia 34</vt:lpstr>
      <vt:lpstr>Dia 35</vt:lpstr>
      <vt:lpstr>Dia 36</vt:lpstr>
      <vt:lpstr>Dia 37</vt:lpstr>
      <vt:lpstr>Dia 38</vt:lpstr>
      <vt:lpstr>Dia 39</vt:lpstr>
      <vt:lpstr>Dia 40</vt:lpstr>
      <vt:lpstr>Dia 41</vt:lpstr>
      <vt:lpstr>Dia 42</vt:lpstr>
      <vt:lpstr>Dia 43</vt:lpstr>
      <vt:lpstr>Dia 44</vt:lpstr>
      <vt:lpstr>Dia 45</vt:lpstr>
      <vt:lpstr>Dia 46</vt:lpstr>
      <vt:lpstr>Dia 47</vt:lpstr>
      <vt:lpstr>Dia 48</vt:lpstr>
      <vt:lpstr>Dia 49</vt:lpstr>
      <vt:lpstr>Dia 50</vt:lpstr>
      <vt:lpstr>Dia 51</vt:lpstr>
      <vt:lpstr>Dia 52</vt:lpstr>
      <vt:lpstr>Dia 53</vt:lpstr>
      <vt:lpstr>Dia 54</vt:lpstr>
      <vt:lpstr>Dia 55</vt:lpstr>
      <vt:lpstr>Dia 56</vt:lpstr>
      <vt:lpstr>Dia 57</vt:lpstr>
      <vt:lpstr>Dia 58</vt:lpstr>
      <vt:lpstr>Dia 59</vt:lpstr>
      <vt:lpstr>Dia 60</vt:lpstr>
      <vt:lpstr>Dia 61</vt:lpstr>
      <vt:lpstr>Dia 62</vt:lpstr>
      <vt:lpstr>Dia 63</vt:lpstr>
      <vt:lpstr>Dia 64</vt:lpstr>
      <vt:lpstr>Dia 65</vt:lpstr>
      <vt:lpstr>Dia 66</vt:lpstr>
      <vt:lpstr>Dia 67</vt:lpstr>
      <vt:lpstr>Dia 68</vt:lpstr>
      <vt:lpstr>Dia 69</vt:lpstr>
      <vt:lpstr>Dia 70</vt:lpstr>
      <vt:lpstr>Dia 71</vt:lpstr>
      <vt:lpstr>Dia 72</vt:lpstr>
      <vt:lpstr>Dia 73</vt:lpstr>
      <vt:lpstr>Dia 74</vt:lpstr>
      <vt:lpstr>Dia 75</vt:lpstr>
      <vt:lpstr>Dia 76</vt:lpstr>
      <vt:lpstr>Dia 77</vt:lpstr>
      <vt:lpstr>Dia 78</vt:lpstr>
      <vt:lpstr>Dia 79</vt:lpstr>
      <vt:lpstr>Dia 80</vt:lpstr>
      <vt:lpstr>Dia 81</vt:lpstr>
      <vt:lpstr>Dia 82</vt:lpstr>
      <vt:lpstr>Dia 83</vt:lpstr>
      <vt:lpstr>Dia 84</vt:lpstr>
      <vt:lpstr>Dia 85</vt:lpstr>
      <vt:lpstr>Dia 86</vt:lpstr>
      <vt:lpstr>Dia 87</vt:lpstr>
      <vt:lpstr>Dia 88</vt:lpstr>
      <vt:lpstr>Dia 89</vt:lpstr>
      <vt:lpstr>Dia 90</vt:lpstr>
      <vt:lpstr>Dia 91</vt:lpstr>
      <vt:lpstr>Dia 92</vt:lpstr>
      <vt:lpstr>Dia 93</vt:lpstr>
      <vt:lpstr>Dia 94</vt:lpstr>
      <vt:lpstr>Dia 95</vt:lpstr>
      <vt:lpstr>Dia 96</vt:lpstr>
      <vt:lpstr>Dia 97</vt:lpstr>
      <vt:lpstr>Dia 98</vt:lpstr>
      <vt:lpstr>Dia 99</vt:lpstr>
      <vt:lpstr>Dia 100</vt:lpstr>
      <vt:lpstr>Dia 101</vt:lpstr>
      <vt:lpstr>Dia 102</vt:lpstr>
      <vt:lpstr>Dia 103</vt:lpstr>
      <vt:lpstr>Dia 104</vt:lpstr>
      <vt:lpstr>Dia 105</vt:lpstr>
      <vt:lpstr>Dia 106</vt:lpstr>
      <vt:lpstr>Dia 107</vt:lpstr>
      <vt:lpstr>Dia 108</vt:lpstr>
      <vt:lpstr>Dia 109</vt:lpstr>
      <vt:lpstr>Dia 110</vt:lpstr>
      <vt:lpstr>Dia 111</vt:lpstr>
      <vt:lpstr>Dia 112</vt:lpstr>
      <vt:lpstr>Dia 113</vt:lpstr>
      <vt:lpstr>Dia 114</vt:lpstr>
      <vt:lpstr>Dia 115</vt:lpstr>
      <vt:lpstr>Dia 116</vt:lpstr>
      <vt:lpstr>Dia 117</vt:lpstr>
      <vt:lpstr>Dia 118</vt:lpstr>
      <vt:lpstr>Dia 119</vt:lpstr>
      <vt:lpstr>Dia 120</vt:lpstr>
      <vt:lpstr>Dia 121</vt:lpstr>
      <vt:lpstr>Dia 122</vt:lpstr>
      <vt:lpstr>Dia 123</vt:lpstr>
      <vt:lpstr>Dia 124</vt:lpstr>
      <vt:lpstr>Dia 125</vt:lpstr>
      <vt:lpstr>Dia 126</vt:lpstr>
      <vt:lpstr>Dia 127</vt:lpstr>
      <vt:lpstr>Dia 128</vt:lpstr>
      <vt:lpstr>Dia 129</vt:lpstr>
      <vt:lpstr>Dia 130</vt:lpstr>
      <vt:lpstr>Dia 131</vt:lpstr>
      <vt:lpstr>Dia 132</vt:lpstr>
      <vt:lpstr>Dia 133</vt:lpstr>
      <vt:lpstr>Dia 134</vt:lpstr>
      <vt:lpstr>Dia 135</vt:lpstr>
      <vt:lpstr>Dia 136</vt:lpstr>
      <vt:lpstr>Dia 137</vt:lpstr>
      <vt:lpstr>Dia 138</vt:lpstr>
      <vt:lpstr>Dia 139</vt:lpstr>
      <vt:lpstr>Dia 140</vt:lpstr>
      <vt:lpstr>Dia 141</vt:lpstr>
      <vt:lpstr>Dia 142</vt:lpstr>
      <vt:lpstr>Dia 143</vt:lpstr>
      <vt:lpstr>Dia 144</vt:lpstr>
      <vt:lpstr>Dia 145</vt:lpstr>
      <vt:lpstr>Dia 146</vt:lpstr>
      <vt:lpstr>Dia 147</vt:lpstr>
      <vt:lpstr>Dia 148</vt:lpstr>
      <vt:lpstr>Dia 149</vt:lpstr>
      <vt:lpstr>Dia 150</vt:lpstr>
    </vt:vector>
  </TitlesOfParts>
  <Company>Quote Components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 Steenhoek</dc:title>
  <dc:creator>Nieuwe Gebruiker</dc:creator>
  <cp:lastModifiedBy>Nieuwe Gebruiker</cp:lastModifiedBy>
  <cp:revision>126</cp:revision>
  <dcterms:created xsi:type="dcterms:W3CDTF">2014-03-31T12:14:28Z</dcterms:created>
  <dcterms:modified xsi:type="dcterms:W3CDTF">2017-06-21T10:58:21Z</dcterms:modified>
</cp:coreProperties>
</file>