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4" r:id="rId2"/>
    <p:sldId id="256" r:id="rId3"/>
    <p:sldId id="257" r:id="rId4"/>
    <p:sldId id="266" r:id="rId5"/>
    <p:sldId id="365" r:id="rId6"/>
    <p:sldId id="267" r:id="rId7"/>
    <p:sldId id="295" r:id="rId8"/>
    <p:sldId id="328" r:id="rId9"/>
    <p:sldId id="372" r:id="rId10"/>
    <p:sldId id="326" r:id="rId11"/>
    <p:sldId id="327" r:id="rId12"/>
    <p:sldId id="335" r:id="rId13"/>
    <p:sldId id="337" r:id="rId14"/>
    <p:sldId id="336" r:id="rId15"/>
    <p:sldId id="338" r:id="rId16"/>
    <p:sldId id="366" r:id="rId17"/>
    <p:sldId id="367" r:id="rId18"/>
    <p:sldId id="368" r:id="rId19"/>
    <p:sldId id="339" r:id="rId20"/>
    <p:sldId id="340" r:id="rId21"/>
    <p:sldId id="296" r:id="rId22"/>
    <p:sldId id="297" r:id="rId23"/>
    <p:sldId id="298" r:id="rId24"/>
    <p:sldId id="299" r:id="rId25"/>
    <p:sldId id="300" r:id="rId26"/>
    <p:sldId id="311" r:id="rId27"/>
    <p:sldId id="301" r:id="rId28"/>
    <p:sldId id="268" r:id="rId29"/>
    <p:sldId id="310" r:id="rId30"/>
    <p:sldId id="302" r:id="rId31"/>
    <p:sldId id="303" r:id="rId32"/>
    <p:sldId id="304" r:id="rId33"/>
    <p:sldId id="305" r:id="rId34"/>
    <p:sldId id="306" r:id="rId35"/>
    <p:sldId id="312" r:id="rId36"/>
    <p:sldId id="313" r:id="rId37"/>
    <p:sldId id="342" r:id="rId38"/>
    <p:sldId id="314" r:id="rId39"/>
    <p:sldId id="329" r:id="rId40"/>
    <p:sldId id="323" r:id="rId41"/>
    <p:sldId id="334" r:id="rId42"/>
    <p:sldId id="330" r:id="rId43"/>
    <p:sldId id="331" r:id="rId44"/>
    <p:sldId id="343" r:id="rId45"/>
    <p:sldId id="333" r:id="rId46"/>
    <p:sldId id="332" r:id="rId47"/>
    <p:sldId id="344" r:id="rId48"/>
    <p:sldId id="324" r:id="rId49"/>
    <p:sldId id="325" r:id="rId50"/>
    <p:sldId id="374" r:id="rId51"/>
    <p:sldId id="353" r:id="rId52"/>
    <p:sldId id="370" r:id="rId53"/>
    <p:sldId id="354" r:id="rId54"/>
    <p:sldId id="363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15" r:id="rId64"/>
    <p:sldId id="316" r:id="rId65"/>
    <p:sldId id="364" r:id="rId66"/>
    <p:sldId id="317" r:id="rId67"/>
    <p:sldId id="318" r:id="rId68"/>
    <p:sldId id="319" r:id="rId69"/>
    <p:sldId id="320" r:id="rId70"/>
    <p:sldId id="341" r:id="rId71"/>
    <p:sldId id="321" r:id="rId72"/>
    <p:sldId id="322" r:id="rId73"/>
    <p:sldId id="307" r:id="rId74"/>
    <p:sldId id="345" r:id="rId75"/>
    <p:sldId id="346" r:id="rId76"/>
    <p:sldId id="348" r:id="rId77"/>
    <p:sldId id="349" r:id="rId78"/>
    <p:sldId id="351" r:id="rId79"/>
    <p:sldId id="371" r:id="rId80"/>
    <p:sldId id="375" r:id="rId8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3880E-85FF-4AA2-BB9E-247313150FB0}" type="datetimeFigureOut">
              <a:rPr lang="nl-NL" smtClean="0"/>
              <a:pPr/>
              <a:t>23-10-2019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6ABE2E-4462-40FA-AC98-10C112BFC26F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zoom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Bergeijk genealogie Verdon©k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algn="ctr">
              <a:buNone/>
            </a:pPr>
            <a:r>
              <a:rPr lang="nl-NL" dirty="0"/>
              <a:t>Foto’s,  een plattegrond, advertenties en bidprentjes.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Er bestaan veel aanwijzingen dat deze</a:t>
            </a:r>
          </a:p>
          <a:p>
            <a:pPr algn="ctr">
              <a:buNone/>
            </a:pPr>
            <a:r>
              <a:rPr lang="nl-NL" dirty="0"/>
              <a:t>genealogie via Reusel naar oudere generaties zal voeren. </a:t>
            </a:r>
          </a:p>
        </p:txBody>
      </p:sp>
    </p:spTree>
  </p:cSld>
  <p:clrMapOvr>
    <a:masterClrMapping/>
  </p:clrMapOvr>
  <p:transition>
    <p:zoom/>
    <p:sndAc>
      <p:stSnd>
        <p:snd r:embed="rId2" name="whoo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ToevPpoint\PietVnkSleu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6672"/>
            <a:ext cx="4164659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ToevPpoint\PietVnkRouwCirc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350" y="503235"/>
            <a:ext cx="6135994" cy="582621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Bergeyk\ToevPpoint\BidprPiet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854527" cy="516767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Bergeyk\ToevPpoint\GoudsmitVnkVr&amp;Zn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705225" cy="54578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Bergeyk\ToevPpoint\TekstbijGoudsm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3800475" cy="6076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Bergeyk\ToevPpoint\PriesterToon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5260277" cy="3960440"/>
          </a:xfrm>
          <a:prstGeom prst="rect">
            <a:avLst/>
          </a:prstGeom>
          <a:noFill/>
        </p:spPr>
      </p:pic>
      <p:pic>
        <p:nvPicPr>
          <p:cNvPr id="11267" name="Picture 3" descr="C:\Users\Nieuwe Gebruiker\Pictures\Genealogie\AlleGenealogieën\Bergeyk\ToevPpoint\BerichtvOverlToonV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4608512" cy="3483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6084168" y="51571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Zie ook volgende dia, eerste steen legging.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67744" y="32849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Antonius Alphonsus </a:t>
            </a:r>
            <a:br>
              <a:rPr lang="nl-NL" sz="1200" dirty="0"/>
            </a:br>
            <a:r>
              <a:rPr lang="nl-NL" sz="1200" dirty="0"/>
              <a:t>Wilhelmus Catharinus</a:t>
            </a:r>
            <a:br>
              <a:rPr lang="nl-NL" sz="1200" dirty="0"/>
            </a:br>
            <a:r>
              <a:rPr lang="nl-NL" sz="1200" dirty="0"/>
              <a:t>Verdonk is de volledige naam</a:t>
            </a: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ergeyk\Eindproduct\EersteSteenLeg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5420481" cy="554461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300192" y="3501008"/>
            <a:ext cx="244827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1977 eerste steen legging van het Gymnasium Beekvliet </a:t>
            </a:r>
          </a:p>
          <a:p>
            <a:pPr algn="ctr"/>
            <a:r>
              <a:rPr lang="nl-NL" dirty="0"/>
              <a:t>te St. Michielsgestel</a:t>
            </a:r>
          </a:p>
          <a:p>
            <a:pPr algn="ctr"/>
            <a:r>
              <a:rPr lang="nl-NL" dirty="0"/>
              <a:t>door Toon Verdonk en Adriaan Smits</a:t>
            </a: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Eindproduct\PaterVerdonkLissa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24" y="1124744"/>
            <a:ext cx="8101094" cy="49636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Eindproduct\OverlAugustCD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2914650" cy="63722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Bergeyk\ToevPpoint\JohWilh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836712"/>
            <a:ext cx="2995835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PPointGereed\WitrBergkReu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16" y="548680"/>
            <a:ext cx="8317979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Bergeyk\ToevPpoint\JohM.H.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91501" cy="49472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Bergeyk\PPointGereed\GezinVerdonk-vGo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852"/>
            <a:ext cx="8520761" cy="63936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Bergeyk\PPointGereed\FrJoh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333375"/>
            <a:ext cx="4272310" cy="61686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Bergeyk\PPointGereed\Johanna Jans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924" y="322262"/>
            <a:ext cx="4274292" cy="62030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Bergeyk\PPointGereed\Gezin VerdJanssmet6kind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8124"/>
            <a:ext cx="8064896" cy="64461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Bergeyk\PPointGereed\JoPatermetV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536504" cy="62103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Bergeyk\PPointGereed\Gezin Verdonk-JanssenPriesterKlZu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4891"/>
            <a:ext cx="7488832" cy="644649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Bergeyk\PPointGereed\PriestWijd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440807" cy="6120680"/>
          </a:xfrm>
          <a:prstGeom prst="rect">
            <a:avLst/>
          </a:prstGeom>
          <a:noFill/>
        </p:spPr>
      </p:pic>
      <p:pic>
        <p:nvPicPr>
          <p:cNvPr id="12291" name="Picture 3" descr="C:\Users\Nieuwe Gebruiker\Pictures\Genealogie\AlleGenealogieën\Bergeyk\PPointGereed\PaterJo 25jrprie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162425" cy="61443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Bergeyk\PPointGereed\PaterJo40jrpri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10" y="332656"/>
            <a:ext cx="4293282" cy="6264696"/>
          </a:xfrm>
          <a:prstGeom prst="rect">
            <a:avLst/>
          </a:prstGeom>
          <a:noFill/>
        </p:spPr>
      </p:pic>
      <p:pic>
        <p:nvPicPr>
          <p:cNvPr id="13315" name="Picture 3" descr="C:\Users\Nieuwe Gebruiker\Pictures\Genealogie\AlleGenealogieën\Bergeyk\PPointGereed\Pater Jo Verdo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091306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Bergeyk\PPointGereed\Intrede in het klo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9"/>
            <a:ext cx="4044359" cy="63367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PPointGereed\KerkBergei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060"/>
            <a:ext cx="8136904" cy="63040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Bergeyk\PPointGereed\Kloosterfoto'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4449762" cy="616007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Bergeyk\PPointGereed\Petrus Johannes 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600400" cy="5544616"/>
          </a:xfrm>
          <a:prstGeom prst="rect">
            <a:avLst/>
          </a:prstGeom>
          <a:noFill/>
        </p:spPr>
      </p:pic>
      <p:pic>
        <p:nvPicPr>
          <p:cNvPr id="16387" name="Picture 3" descr="C:\Users\Nieuwe Gebruiker\Pictures\Genealogie\AlleGenealogieën\Bergeyk\PPointGereed\LamberdinaFiza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631307" cy="566939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Bergeyk\PPointGereed\JohanHenrHee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762834" cy="4825684"/>
          </a:xfrm>
          <a:prstGeom prst="rect">
            <a:avLst/>
          </a:prstGeom>
          <a:noFill/>
        </p:spPr>
      </p:pic>
      <p:pic>
        <p:nvPicPr>
          <p:cNvPr id="17411" name="Picture 3" descr="C:\Users\Nieuwe Gebruiker\Pictures\Genealogie\AlleGenealogieën\Bergeyk\PPointGereed\Henrica Petr.Verdo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769203" cy="48203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Bergeyk\PPointGereed\1941Henricus Josephus Maria de Gr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80"/>
            <a:ext cx="3937669" cy="5832648"/>
          </a:xfrm>
          <a:prstGeom prst="rect">
            <a:avLst/>
          </a:prstGeom>
          <a:noFill/>
        </p:spPr>
      </p:pic>
      <p:pic>
        <p:nvPicPr>
          <p:cNvPr id="18435" name="Picture 3" descr="C:\Users\Nieuwe Gebruiker\Pictures\Genealogie\AlleGenealogieën\Bergeyk\PPointGereed\Catharina Henrica de Groot-Verdo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627" y="548679"/>
            <a:ext cx="3937670" cy="58326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Bergeyk\PPointGereed\Foto met fiet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37" y="687387"/>
            <a:ext cx="7848095" cy="58922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Bergeyk\PPointGereed\Frater Hee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116089"/>
            <a:ext cx="4608512" cy="64812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Bergeyk\PPointGereed\HarryVnkJ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74" y="476672"/>
            <a:ext cx="4115684" cy="5688632"/>
          </a:xfrm>
          <a:prstGeom prst="rect">
            <a:avLst/>
          </a:prstGeom>
          <a:noFill/>
        </p:spPr>
      </p:pic>
      <p:pic>
        <p:nvPicPr>
          <p:cNvPr id="21507" name="Picture 3" descr="C:\Users\Nieuwe Gebruiker\Pictures\Genealogie\AlleGenealogieën\Bergeyk\PPointGereed\MienvHarenJ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470412"/>
            <a:ext cx="3742358" cy="56948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ToevPpoint\ArnoldusVadZ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0688"/>
            <a:ext cx="4782291" cy="57642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Bergeyk\PPointGereed\HarryVerdonkOu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038869" cy="5600826"/>
          </a:xfrm>
          <a:prstGeom prst="rect">
            <a:avLst/>
          </a:prstGeom>
          <a:noFill/>
        </p:spPr>
      </p:pic>
      <p:pic>
        <p:nvPicPr>
          <p:cNvPr id="22531" name="Picture 3" descr="C:\Users\Nieuwe Gebruiker\Pictures\Genealogie\AlleGenealogieën\Bergeyk\PPointGereed\Mien van Haren ou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94231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ergeyk\ToevPpoint\Gezin13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7886"/>
            <a:ext cx="7819124" cy="52560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ergeyk\PPointGereed\De Poort 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064896" cy="63316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Alsnog Afbeeld\NeeltjeMartina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19" y="692696"/>
            <a:ext cx="8628841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35696" y="242088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Bradley Hand ITC" pitchFamily="66" charset="0"/>
              </a:rPr>
              <a:t>Hieronder  volgen de dia’s van vijf kunstenaars  uit de Bergeijkse genealogie Verdon (c)k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23728" y="450912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radley Hand ITC" pitchFamily="66" charset="0"/>
              </a:rPr>
              <a:t>Voor de kunstwerken van deze kunstenaars zie de afzonderlijke pagina op de Bergeijk pagina van onze website: </a:t>
            </a:r>
            <a:br>
              <a:rPr lang="nl-NL" dirty="0">
                <a:latin typeface="Bradley Hand ITC" pitchFamily="66" charset="0"/>
              </a:rPr>
            </a:br>
            <a:r>
              <a:rPr lang="nl-NL" dirty="0">
                <a:latin typeface="Bradley Hand ITC" pitchFamily="66" charset="0"/>
              </a:rPr>
              <a:t>verdonk.home.xs4all.nl/Bergeijkse%20kunstenaars.htm</a:t>
            </a:r>
          </a:p>
          <a:p>
            <a:endParaRPr lang="nl-NL" sz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Bergeyk\ToevPpoint\Piet 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26672"/>
            <a:ext cx="3887762" cy="59887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Bergeyk\ToevPpoint\AdVerdonk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48" y="908721"/>
            <a:ext cx="3343179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Alsnog Afbeeld\AdVerdonkFamS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124743"/>
            <a:ext cx="6824664" cy="51424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Bergeyk\ToevPpoint\Franc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0688"/>
            <a:ext cx="3529491" cy="5852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Bergeyk\ToevPpoint\JanVer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008735" cy="57710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Eindproduct\JanKunstVnkAdvO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251450" cy="4911725"/>
          </a:xfrm>
          <a:prstGeom prst="rect">
            <a:avLst/>
          </a:prstGeom>
          <a:noFill/>
        </p:spPr>
      </p:pic>
      <p:pic>
        <p:nvPicPr>
          <p:cNvPr id="1027" name="Picture 3" descr="C:\Users\Nieuwe Gebruiker\Pictures\Genealogie\AlleGenealogieën\Bergeyk\Eindproduct\KleinBervOverlJanV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422036" cy="21322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Alsnog Afbeeld\MyrtheVerdonkA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8553"/>
            <a:ext cx="8064896" cy="662206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ergeyk\Alsnog Afbeeld\HansVerdoonkBEWerho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3"/>
            <a:ext cx="5328592" cy="62077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Eindproduct\HuwelijkBroos&amp;Marga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032448" cy="62586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0F4E9D-6B12-4CF0-8A02-6465A3F9E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4237"/>
            <a:ext cx="4948014" cy="6069525"/>
          </a:xfrm>
          <a:prstGeom prst="rect">
            <a:avLst/>
          </a:prstGeom>
        </p:spPr>
      </p:pic>
      <p:sp>
        <p:nvSpPr>
          <p:cNvPr id="4" name="Rechthoek: afgeschuinde bovenhoeken 3">
            <a:extLst>
              <a:ext uri="{FF2B5EF4-FFF2-40B4-BE49-F238E27FC236}">
                <a16:creationId xmlns:a16="http://schemas.microsoft.com/office/drawing/2014/main" id="{07B14340-1546-4C8B-BC40-5163EFBE6AB5}"/>
              </a:ext>
            </a:extLst>
          </p:cNvPr>
          <p:cNvSpPr/>
          <p:nvPr/>
        </p:nvSpPr>
        <p:spPr>
          <a:xfrm>
            <a:off x="611560" y="1268760"/>
            <a:ext cx="1944216" cy="338437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Kleinzoon, van Hans en Mariëlle, </a:t>
            </a:r>
            <a:r>
              <a:rPr lang="nl-NL" dirty="0" err="1"/>
              <a:t>Duuk</a:t>
            </a:r>
            <a:r>
              <a:rPr lang="nl-NL" dirty="0"/>
              <a:t> Verdonk,  geboren in 2018.</a:t>
            </a:r>
            <a:br>
              <a:rPr lang="nl-NL" dirty="0"/>
            </a:br>
            <a:r>
              <a:rPr lang="nl-NL" dirty="0"/>
              <a:t>Hans staat afgebeeld op bovenstaande dia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254753"/>
      </p:ext>
    </p:extLst>
  </p:cSld>
  <p:clrMapOvr>
    <a:masterClrMapping/>
  </p:clrMapOvr>
  <p:transition>
    <p:zoom/>
    <p:sndAc>
      <p:stSnd>
        <p:snd r:embed="rId2" name="click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Eindproduct\EricVerdonkAu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104684" cy="2808311"/>
          </a:xfrm>
          <a:prstGeom prst="rect">
            <a:avLst/>
          </a:prstGeom>
          <a:noFill/>
        </p:spPr>
      </p:pic>
      <p:sp>
        <p:nvSpPr>
          <p:cNvPr id="3" name="Ovale toelichting 2"/>
          <p:cNvSpPr/>
          <p:nvPr/>
        </p:nvSpPr>
        <p:spPr>
          <a:xfrm>
            <a:off x="2051720" y="620688"/>
            <a:ext cx="2880320" cy="1512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Eric Franciscus Maria Verdonk</a:t>
            </a:r>
            <a:br>
              <a:rPr lang="nl-NL" dirty="0"/>
            </a:br>
            <a:r>
              <a:rPr lang="nl-NL" dirty="0"/>
              <a:t>1958 Taihape</a:t>
            </a:r>
            <a:br>
              <a:rPr lang="nl-NL" dirty="0"/>
            </a:br>
            <a:r>
              <a:rPr lang="nl-NL" dirty="0"/>
              <a:t>Nieuw Zeeland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3635896" y="2780928"/>
            <a:ext cx="446449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Eric behaalde een bronzen medaille voor roeiwedstrijden skiff tijdens de Olympisch spelen in 1988. </a:t>
            </a:r>
            <a:br>
              <a:rPr lang="nl-NL" dirty="0"/>
            </a:br>
            <a:r>
              <a:rPr lang="nl-NL" dirty="0"/>
              <a:t>Hij is de zoon van Lambertus Gregorius Everardus Verdonk en Cornelia van Amsterdam.</a:t>
            </a:r>
            <a:br>
              <a:rPr lang="nl-NL" dirty="0"/>
            </a:br>
            <a:r>
              <a:rPr lang="nl-NL" dirty="0"/>
              <a:t>Eric is  gehuwd met Mandy Attchison</a:t>
            </a: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99D62F-C52E-482A-A4BC-78E3C217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4684"/>
            <a:ext cx="3158376" cy="568863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722D33-574A-4B2E-ACEF-381F64228A8B}"/>
              </a:ext>
            </a:extLst>
          </p:cNvPr>
          <p:cNvSpPr txBox="1"/>
          <p:nvPr/>
        </p:nvSpPr>
        <p:spPr>
          <a:xfrm>
            <a:off x="755576" y="1628800"/>
            <a:ext cx="337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voorgaande dia is het echtpaar Lambertus Verdonk en Corrie van Amsterdam vermeld.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Op de foto hiernaast de geboorte van hun achter kleindochter  Rosalie Elizabeth Argyle. Geboren op 23 maart 2018, dochter van Jennie Elisabeth Verdonck  en Cory Joseph Argyle.  </a:t>
            </a:r>
            <a:br>
              <a:rPr lang="nl-NL" dirty="0"/>
            </a:br>
            <a:r>
              <a:rPr lang="nl-NL" dirty="0"/>
              <a:t>De pasgeboren baby met haar broertje Lachan van 2016.</a:t>
            </a:r>
          </a:p>
        </p:txBody>
      </p:sp>
    </p:spTree>
    <p:extLst>
      <p:ext uri="{BB962C8B-B14F-4D97-AF65-F5344CB8AC3E}">
        <p14:creationId xmlns:p14="http://schemas.microsoft.com/office/powerpoint/2010/main" val="2326199855"/>
      </p:ext>
    </p:extLst>
  </p:cSld>
  <p:clrMapOvr>
    <a:masterClrMapping/>
  </p:clrMapOvr>
  <p:transition>
    <p:zoom/>
    <p:sndAc>
      <p:stSnd>
        <p:snd r:embed="rId2" name="click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ergeyk\Eindproduct\AntGijsbHenrVonk1899-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4158357" cy="54006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012160" y="1412776"/>
            <a:ext cx="244827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Antonius Gijsbertus Henricus Verdonk</a:t>
            </a:r>
          </a:p>
          <a:p>
            <a:pPr algn="ctr"/>
            <a:r>
              <a:rPr lang="nl-NL" dirty="0"/>
              <a:t>21-11-1899-22-1-1980</a:t>
            </a:r>
            <a:br>
              <a:rPr lang="nl-NL" dirty="0"/>
            </a:br>
            <a:r>
              <a:rPr lang="nl-NL" dirty="0"/>
              <a:t>gehuwd met</a:t>
            </a:r>
            <a:br>
              <a:rPr lang="nl-NL" dirty="0"/>
            </a:br>
            <a:r>
              <a:rPr lang="nl-NL" dirty="0"/>
              <a:t>Helena Woutrina Moors  1899 - 1987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Bergeyk\Eindproduct\ZerkWJJVnk05-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3706"/>
            <a:ext cx="5688632" cy="58241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Bergeyk\Eindproduct\ZerkThVnk&amp;Oltmans.jp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472608" cy="632895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Bergeyk\Eindproduct\ZerkPieterVnk1898-1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07632"/>
            <a:ext cx="4608511" cy="57755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Bergeyk\Eindproduct\ZerkJospFMVnk-EgbvLiem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764704"/>
            <a:ext cx="6696744" cy="5555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Bergeyk\Eindproduct\ZerkFrLTVnk1945-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33475"/>
            <a:ext cx="6138630" cy="40981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Bergeyk\Eindproduct\ZerkFrancAMVnk&amp;WilhJvdWij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487168" cy="61101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Bergeyk\PPointGereed\AdInKlederdre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463969"/>
            <a:ext cx="3888432" cy="605750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Bergeyk\Eindproduct\ZerkDinaVnk&amp;Vennix+k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3872"/>
            <a:ext cx="6768751" cy="580476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Bergeyk\Eindproduct\ZerkBertVnkRiavdNieu+Namen2K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6672"/>
            <a:ext cx="4104456" cy="59197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Bergeyk\Eindproduct\ZerkAnnieJMVnk1944-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4" y="857249"/>
            <a:ext cx="5588471" cy="429114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Bergeyk\PPointGereed\AdVerdonkVl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438775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Bergeyk\PPointGereed\HanVerdonkVl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0926"/>
            <a:ext cx="5328592" cy="619690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Alsnog\PPointGereedJHVdo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3896"/>
            <a:ext cx="8064895" cy="5430633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259632" y="5943600"/>
            <a:ext cx="6840760" cy="72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Foto 1919. Staf van Kon. Mij. de Schelde. Staan geheel rechts </a:t>
            </a:r>
            <a:br>
              <a:rPr lang="nl-NL" dirty="0"/>
            </a:br>
            <a:r>
              <a:rPr lang="nl-NL" dirty="0"/>
              <a:t>Johannes Hendricus Verdonk 21-12-1895-22-10-1985</a:t>
            </a: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Bergeyk\PPointGereed\VerdonkJHGoe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945"/>
            <a:ext cx="5256584" cy="62300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Bergeyk\PPointGereed\VerdonkPlo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4995701" cy="6056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Bergeyk\PPointGereed\LambertVnkPe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6672"/>
            <a:ext cx="4292914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Bergeyk\PPointGereed\CorrVerdonkPete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4664"/>
            <a:ext cx="4564793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Bergeyk\PPointGereed\AdVerdEchtnVanRietP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184576" cy="63074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Bergeyk\ToevPpoint\AdvHeinPete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646984" cy="55199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Bergeyk\PPointGereed\VerdonkAkke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Bergeyk\PPointGereed\VerdonkAss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0648"/>
            <a:ext cx="5829300" cy="65306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euwe Gebruiker\Pictures\Genealogie\AlleGenealogieën\Bergeyk\PPointGereed\Verdonk-Br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3264"/>
            <a:ext cx="5442868" cy="66647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Bergeyk\Eindproduct\JohannaMaria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3511550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Bergeyk\Eindproduct\Joh.Henr.Heesters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3633787" cy="5654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ergeyk\Eindproduct\Gertruda 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2592288" cy="4278659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Bergeyk\Eindproduct\JohannaCatharinaV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29116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Bergeyk\Eindproduct\SophiaAdriana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400389" cy="5324946"/>
          </a:xfrm>
          <a:prstGeom prst="rect">
            <a:avLst/>
          </a:prstGeom>
          <a:noFill/>
        </p:spPr>
      </p:pic>
      <p:pic>
        <p:nvPicPr>
          <p:cNvPr id="7171" name="Picture 3" descr="C:\Users\Nieuwe Gebruiker\Pictures\Genealogie\AlleGenealogieën\Bergeyk\Eindproduct\VerdonkDu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105909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Bergeyk\Eindproduct\MarJohCathvG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6571"/>
            <a:ext cx="3672408" cy="6022749"/>
          </a:xfrm>
          <a:prstGeom prst="rect">
            <a:avLst/>
          </a:prstGeom>
          <a:noFill/>
        </p:spPr>
      </p:pic>
      <p:pic>
        <p:nvPicPr>
          <p:cNvPr id="6147" name="Picture 3" descr="C:\Users\Nieuwe Gebruiker\Pictures\Genealogie\AlleGenealogieën\Bergeyk\Eindproduct\JohAntMarVnkGloudem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456384" cy="59162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D59127-FB7D-4C7E-B55A-25771217B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323850"/>
            <a:ext cx="4178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9805"/>
      </p:ext>
    </p:extLst>
  </p:cSld>
  <p:clrMapOvr>
    <a:masterClrMapping/>
  </p:clrMapOvr>
  <p:transition>
    <p:zoom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Bergeyk\ToevPpoint\GezinPietVnkRietvV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62" y="329170"/>
            <a:ext cx="7638262" cy="488408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475656" y="55892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Van L-R. </a:t>
            </a:r>
            <a:r>
              <a:rPr lang="nl-NL" dirty="0"/>
              <a:t>Piet Verdonk en Riet van Veggel gehuwd Den Bosch </a:t>
            </a:r>
            <a:br>
              <a:rPr lang="nl-NL" dirty="0"/>
            </a:br>
            <a:r>
              <a:rPr lang="nl-NL" dirty="0"/>
              <a:t>9-8-1948 met de kinderen: Marjo; Harry; Jacqueline en Fred  </a:t>
            </a:r>
          </a:p>
        </p:txBody>
      </p:sp>
    </p:spTree>
  </p:cSld>
  <p:clrMapOvr>
    <a:masterClrMapping/>
  </p:clrMapOvr>
  <p:transition>
    <p:zoom/>
    <p:sndAc>
      <p:stSnd>
        <p:snd r:embed="rId2" name="click.wav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838285-6A7F-4484-9BDC-64788705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10615"/>
            <a:ext cx="4896544" cy="57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6755"/>
      </p:ext>
    </p:extLst>
  </p:cSld>
  <p:clrMapOvr>
    <a:masterClrMapping/>
  </p:clrMapOvr>
  <p:transition>
    <p:zoom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CD8438-7007-4C06-8C1D-BF9CEA4D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34" y="476672"/>
            <a:ext cx="4422533" cy="6240936"/>
          </a:xfrm>
          <a:prstGeom prst="rect">
            <a:avLst/>
          </a:prstGeom>
        </p:spPr>
      </p:pic>
      <p:sp>
        <p:nvSpPr>
          <p:cNvPr id="4" name="Hart 3">
            <a:extLst>
              <a:ext uri="{FF2B5EF4-FFF2-40B4-BE49-F238E27FC236}">
                <a16:creationId xmlns:a16="http://schemas.microsoft.com/office/drawing/2014/main" id="{0F568DAB-3659-4C5D-9893-4A1F5F0E013D}"/>
              </a:ext>
            </a:extLst>
          </p:cNvPr>
          <p:cNvSpPr/>
          <p:nvPr/>
        </p:nvSpPr>
        <p:spPr>
          <a:xfrm>
            <a:off x="6300192" y="1700808"/>
            <a:ext cx="2520280" cy="30243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Huwelijk in goud van Piet Verdonk en Riet van Veggel</a:t>
            </a:r>
          </a:p>
          <a:p>
            <a:pPr algn="ctr"/>
            <a:r>
              <a:rPr lang="nl-NL" dirty="0"/>
              <a:t>1999.</a:t>
            </a:r>
          </a:p>
        </p:txBody>
      </p:sp>
    </p:spTree>
    <p:extLst>
      <p:ext uri="{BB962C8B-B14F-4D97-AF65-F5344CB8AC3E}">
        <p14:creationId xmlns:p14="http://schemas.microsoft.com/office/powerpoint/2010/main" val="1946178153"/>
      </p:ext>
    </p:extLst>
  </p:cSld>
  <p:clrMapOvr>
    <a:masterClrMapping/>
  </p:clrMapOvr>
  <p:transition>
    <p:zoom/>
    <p:sndAc>
      <p:stSnd>
        <p:snd r:embed="rId2" name="click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170</Words>
  <Application>Microsoft Office PowerPoint</Application>
  <PresentationFormat>Diavoorstelling (4:3)</PresentationFormat>
  <Paragraphs>21</Paragraphs>
  <Slides>80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6" baseType="lpstr">
      <vt:lpstr>Bradley Hand ITC</vt:lpstr>
      <vt:lpstr>Calibri</vt:lpstr>
      <vt:lpstr>Constantia</vt:lpstr>
      <vt:lpstr>Verdana</vt:lpstr>
      <vt:lpstr>Wingdings 2</vt:lpstr>
      <vt:lpstr>Stroom</vt:lpstr>
      <vt:lpstr>Bergeijk genealogie Verdon©k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Bergeijk genealogie Verdon(c) k</dc:title>
  <dc:creator>Nieuwe Gebruiker</dc:creator>
  <cp:lastModifiedBy>Verdonk</cp:lastModifiedBy>
  <cp:revision>40</cp:revision>
  <dcterms:created xsi:type="dcterms:W3CDTF">2015-02-12T17:29:24Z</dcterms:created>
  <dcterms:modified xsi:type="dcterms:W3CDTF">2019-10-23T13:44:49Z</dcterms:modified>
</cp:coreProperties>
</file>