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40" r:id="rId5"/>
    <p:sldId id="320" r:id="rId6"/>
    <p:sldId id="259" r:id="rId7"/>
    <p:sldId id="262" r:id="rId8"/>
    <p:sldId id="260" r:id="rId9"/>
    <p:sldId id="261" r:id="rId10"/>
    <p:sldId id="264" r:id="rId11"/>
    <p:sldId id="271" r:id="rId12"/>
    <p:sldId id="266" r:id="rId13"/>
    <p:sldId id="265" r:id="rId14"/>
    <p:sldId id="267" r:id="rId15"/>
    <p:sldId id="268" r:id="rId16"/>
    <p:sldId id="285" r:id="rId17"/>
    <p:sldId id="291" r:id="rId18"/>
    <p:sldId id="286" r:id="rId19"/>
    <p:sldId id="349" r:id="rId20"/>
    <p:sldId id="350" r:id="rId21"/>
    <p:sldId id="269" r:id="rId22"/>
    <p:sldId id="270" r:id="rId23"/>
    <p:sldId id="278" r:id="rId24"/>
    <p:sldId id="275" r:id="rId25"/>
    <p:sldId id="272" r:id="rId26"/>
    <p:sldId id="273" r:id="rId27"/>
    <p:sldId id="274" r:id="rId28"/>
    <p:sldId id="292" r:id="rId29"/>
    <p:sldId id="276" r:id="rId30"/>
    <p:sldId id="283" r:id="rId31"/>
    <p:sldId id="290" r:id="rId32"/>
    <p:sldId id="289" r:id="rId33"/>
    <p:sldId id="280" r:id="rId34"/>
    <p:sldId id="281" r:id="rId35"/>
    <p:sldId id="288" r:id="rId36"/>
    <p:sldId id="287" r:id="rId37"/>
    <p:sldId id="28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38" r:id="rId54"/>
    <p:sldId id="339" r:id="rId55"/>
    <p:sldId id="327" r:id="rId56"/>
    <p:sldId id="329" r:id="rId57"/>
    <p:sldId id="328" r:id="rId58"/>
    <p:sldId id="330" r:id="rId59"/>
    <p:sldId id="325" r:id="rId60"/>
    <p:sldId id="324" r:id="rId61"/>
    <p:sldId id="323" r:id="rId62"/>
    <p:sldId id="334" r:id="rId63"/>
    <p:sldId id="331" r:id="rId64"/>
    <p:sldId id="332" r:id="rId65"/>
    <p:sldId id="333" r:id="rId66"/>
    <p:sldId id="335" r:id="rId67"/>
    <p:sldId id="321" r:id="rId68"/>
    <p:sldId id="337" r:id="rId69"/>
    <p:sldId id="336" r:id="rId70"/>
    <p:sldId id="308" r:id="rId71"/>
    <p:sldId id="309" r:id="rId72"/>
    <p:sldId id="310" r:id="rId73"/>
    <p:sldId id="311" r:id="rId74"/>
    <p:sldId id="312" r:id="rId75"/>
    <p:sldId id="313" r:id="rId76"/>
    <p:sldId id="351" r:id="rId77"/>
    <p:sldId id="314" r:id="rId78"/>
    <p:sldId id="315" r:id="rId79"/>
    <p:sldId id="316" r:id="rId80"/>
    <p:sldId id="318" r:id="rId81"/>
    <p:sldId id="319" r:id="rId82"/>
    <p:sldId id="341" r:id="rId83"/>
    <p:sldId id="342" r:id="rId84"/>
    <p:sldId id="343" r:id="rId85"/>
    <p:sldId id="344" r:id="rId86"/>
    <p:sldId id="346" r:id="rId87"/>
    <p:sldId id="347" r:id="rId8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FFBE"/>
    <a:srgbClr val="99CCFF"/>
    <a:srgbClr val="10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6" autoAdjust="0"/>
  </p:normalViewPr>
  <p:slideViewPr>
    <p:cSldViewPr>
      <p:cViewPr varScale="1">
        <p:scale>
          <a:sx n="98" d="100"/>
          <a:sy n="98" d="100"/>
        </p:scale>
        <p:origin x="8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het opmaakprofiel van de modelondertitel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nl-N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3D249C-C8FD-47D4-A8C5-1DAF9F093B63}" type="datetimeFigureOut">
              <a:rPr lang="nl-NL" smtClean="0"/>
              <a:pPr/>
              <a:t>8-10-2023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D8C729-428A-4C01-9A92-D51859845CF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Driewegen genealogie Verdon(c)k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3331698"/>
            <a:ext cx="7128792" cy="2617582"/>
          </a:xfrm>
        </p:spPr>
        <p:txBody>
          <a:bodyPr>
            <a:normAutofit fontScale="25000" lnSpcReduction="20000"/>
          </a:bodyPr>
          <a:lstStyle/>
          <a:p>
            <a:br>
              <a:rPr lang="nl-NL" dirty="0"/>
            </a:br>
            <a: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  <a:t>Deze genealogie neemt een aanvang met een huwelijk in circa 1585 in Sint Denijs Westrem. </a:t>
            </a:r>
            <a:b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  <a:t>De schrijfwijze van de naam is dan Verdonckt.</a:t>
            </a:r>
            <a:b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  <a:t>Door emigratie vanuit Zeeland naar Auge in Frankrijk is in die omgeving een aanzienlijk geslacht Verdonk ontstaan. Zie de 3</a:t>
            </a:r>
            <a:r>
              <a:rPr lang="nl-NL" sz="6400" baseline="300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  <a:t> dia.</a:t>
            </a:r>
          </a:p>
          <a:p>
            <a:endParaRPr lang="nl-NL" sz="6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  <a:t>In 2017 ontvingen wij informatie waarmee onze afzonderlijke bestanden Zwijnaarden  en</a:t>
            </a:r>
            <a:b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  <a:t> Nazareth konden worden  samengevoegd met Driewegen.   De Driewegen genealogie is daarmee breed verankerd in Vlaanderen.</a:t>
            </a:r>
            <a:br>
              <a:rPr lang="nl-NL" sz="6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sz="6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Driewege\PPointGereed\PetrusvdHoond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556" y="908720"/>
            <a:ext cx="3516600" cy="5256584"/>
          </a:xfrm>
          <a:prstGeom prst="rect">
            <a:avLst/>
          </a:prstGeom>
          <a:noFill/>
        </p:spPr>
      </p:pic>
      <p:pic>
        <p:nvPicPr>
          <p:cNvPr id="4099" name="Picture 3" descr="C:\Users\Nieuwe Gebruiker\Pictures\Genealogie\AlleGenealogieën\Driewege\PPointGereed\BPP.Hoond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3600400" cy="5987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Driewege\PPointGereed\KindVerdonkMoederMill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59"/>
            <a:ext cx="6336704" cy="4248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Driewege\PPointGereed\JongGezinVerd-Milli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040560" cy="612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Nieuwe Gebruiker\Pictures\Genealogie\AlleGenealogieën\Driewege\PPointGereed\Grsandra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2118394" cy="2461956"/>
          </a:xfrm>
          <a:prstGeom prst="rect">
            <a:avLst/>
          </a:prstGeom>
          <a:noFill/>
        </p:spPr>
      </p:pic>
      <p:pic>
        <p:nvPicPr>
          <p:cNvPr id="6150" name="Picture 6" descr="C:\Users\Nieuwe Gebruiker\Pictures\Genealogie\AlleGenealogieën\Driewege\PPointGereed\Geb. OlivierHoog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2849562" cy="4084638"/>
          </a:xfrm>
          <a:prstGeom prst="rect">
            <a:avLst/>
          </a:prstGeom>
          <a:noFill/>
        </p:spPr>
      </p:pic>
      <p:pic>
        <p:nvPicPr>
          <p:cNvPr id="6151" name="Picture 7" descr="C:\Users\Nieuwe Gebruiker\Pictures\Genealogie\AlleGenealogieën\Driewege\PPointGereed\gebOlivierachterk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2553227" cy="4365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Driewege\PPointGereed\MattijsHoog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6400800" cy="4324350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2555776" y="1196752"/>
            <a:ext cx="1800200" cy="770384"/>
          </a:xfrm>
          <a:prstGeom prst="round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/>
              <a:t>Mattijs</a:t>
            </a:r>
            <a:r>
              <a:rPr lang="nl-NL" sz="1050" b="1" dirty="0"/>
              <a:t> (</a:t>
            </a:r>
            <a:r>
              <a:rPr lang="nl-NL" sz="1000" b="1" dirty="0"/>
              <a:t>midden)maakt de geboorte </a:t>
            </a:r>
            <a:r>
              <a:rPr lang="nl-NL" sz="1000" dirty="0"/>
              <a:t>van zijn zusje Emma bekend.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Driewege\PPointGereed\Kinderen Hooghwink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8889"/>
            <a:ext cx="6840760" cy="5528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peB.jpg (5477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48168"/>
            <a:ext cx="3636306" cy="5309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BastPieterVnk1924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715975" cy="593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peC.jpg (10048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3744416" cy="5852286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148064" y="548680"/>
            <a:ext cx="3384376" cy="554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Zij dragen hun zondagse kleding</a:t>
            </a:r>
            <a:br>
              <a:rPr lang="nl-NL" dirty="0"/>
            </a:br>
            <a:r>
              <a:rPr lang="nl-NL" dirty="0"/>
              <a:t>Apolinia draagt een tupmusse met daarover een bovenmusse</a:t>
            </a:r>
            <a:br>
              <a:rPr lang="nl-NL" dirty="0"/>
            </a:br>
            <a:r>
              <a:rPr lang="nl-NL" dirty="0"/>
              <a:t>Op haar hoofd stikken en kroonspelden van goud.</a:t>
            </a:r>
            <a:br>
              <a:rPr lang="nl-NL" dirty="0"/>
            </a:br>
            <a:r>
              <a:rPr lang="nl-NL" dirty="0"/>
              <a:t> Om haar hals bloedkoralen met aan de achterzijde een gouden slot.</a:t>
            </a:r>
            <a:br>
              <a:rPr lang="nl-NL" dirty="0"/>
            </a:br>
            <a:r>
              <a:rPr lang="nl-NL" dirty="0"/>
              <a:t>Pieter draagt een fluwelen broek en een korte stevige jas `een boender` en een boerenhoed van vilt. Ook wel `kraoijenist` genoemd</a:t>
            </a:r>
          </a:p>
          <a:p>
            <a:pPr algn="ctr"/>
            <a:endParaRPr lang="nl-NL" dirty="0"/>
          </a:p>
          <a:p>
            <a:pPr algn="ctr"/>
            <a:r>
              <a:rPr lang="nl-NL" sz="1200" dirty="0"/>
              <a:t>Foto van Leo Grim te Goes</a:t>
            </a:r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205726-BF4C-489D-835B-0CAD522EF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649"/>
            <a:ext cx="7848872" cy="5519623"/>
          </a:xfrm>
          <a:prstGeom prst="rect">
            <a:avLst/>
          </a:prstGeom>
        </p:spPr>
      </p:pic>
      <p:sp>
        <p:nvSpPr>
          <p:cNvPr id="2" name="Stroomdiagram: Scheidingslijn 1">
            <a:extLst>
              <a:ext uri="{FF2B5EF4-FFF2-40B4-BE49-F238E27FC236}">
                <a16:creationId xmlns:a16="http://schemas.microsoft.com/office/drawing/2014/main" id="{B27A3CDE-7B69-453B-BBBD-A6B51B2686B2}"/>
              </a:ext>
            </a:extLst>
          </p:cNvPr>
          <p:cNvSpPr/>
          <p:nvPr/>
        </p:nvSpPr>
        <p:spPr>
          <a:xfrm>
            <a:off x="1115616" y="5877272"/>
            <a:ext cx="7344816" cy="5177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Voorbeeld van een aangifte van overlijden in 1805</a:t>
            </a:r>
          </a:p>
        </p:txBody>
      </p:sp>
    </p:spTree>
    <p:extLst>
      <p:ext uri="{BB962C8B-B14F-4D97-AF65-F5344CB8AC3E}">
        <p14:creationId xmlns:p14="http://schemas.microsoft.com/office/powerpoint/2010/main" val="347349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Plattegr1300Z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800975" cy="596265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611560" y="6309320"/>
            <a:ext cx="792088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Bron. Documentatiecentrum Zeeuws Deltagebied Deel1 nr2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16509B-6973-47CB-BB11-617558B3D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6" y="414302"/>
            <a:ext cx="8091692" cy="5030922"/>
          </a:xfrm>
          <a:prstGeom prst="rect">
            <a:avLst/>
          </a:prstGeom>
        </p:spPr>
      </p:pic>
      <p:sp>
        <p:nvSpPr>
          <p:cNvPr id="2" name="Stroomdiagram: Scheidingslijn 1">
            <a:extLst>
              <a:ext uri="{FF2B5EF4-FFF2-40B4-BE49-F238E27FC236}">
                <a16:creationId xmlns:a16="http://schemas.microsoft.com/office/drawing/2014/main" id="{3CC5E807-E703-4966-A650-D6D294EF21DA}"/>
              </a:ext>
            </a:extLst>
          </p:cNvPr>
          <p:cNvSpPr/>
          <p:nvPr/>
        </p:nvSpPr>
        <p:spPr>
          <a:xfrm>
            <a:off x="402586" y="5661248"/>
            <a:ext cx="8091692" cy="51777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Aansluitend op de voorgaande dia  de toestemming tot begraven</a:t>
            </a:r>
          </a:p>
        </p:txBody>
      </p:sp>
    </p:spTree>
    <p:extLst>
      <p:ext uri="{BB962C8B-B14F-4D97-AF65-F5344CB8AC3E}">
        <p14:creationId xmlns:p14="http://schemas.microsoft.com/office/powerpoint/2010/main" val="592192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Driewege\PPointGereed\BpDignusVnk1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803068" cy="638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Driewege\PPointGereed\BpOlPieterCVnk1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416" y="276225"/>
            <a:ext cx="4567472" cy="5889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Driewege\PPointGereed\GrVerdonk Maria Magdalena 1927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4320480" cy="632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Driewege\PPointGereed\Veraart Marinus Cornelis Antonius 1925-2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1764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Driewege\PPointGereed\OlJohVnkEchtgVanMKo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4536504" cy="5880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Driewege\PPointGereed\Ovl DriesVnk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4478"/>
            <a:ext cx="4032448" cy="6165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Driewege\PPointGereed\GrVerdonk, Maria Boonman 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04664"/>
            <a:ext cx="4320480" cy="624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Driewege\PPointGereed\MariaVnkCornBoon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622800" cy="618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Driewege\PPointGereed\Verdonk Adriaan 1929-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04664"/>
            <a:ext cx="3816424" cy="6333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Driewege\PPointGereed\ReünieAugeVnk1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410450" cy="5362575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907704" y="6021288"/>
            <a:ext cx="46805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Reünie Verdonk in juli 1982 te Auge Frankrijk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5256584" cy="636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Driewege\PPointGereed\OpaLouBeg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761906" cy="6264696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251520" y="764704"/>
            <a:ext cx="10584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Deel  1</a:t>
            </a:r>
          </a:p>
        </p:txBody>
      </p:sp>
      <p:sp>
        <p:nvSpPr>
          <p:cNvPr id="5" name="Rechthoek 4"/>
          <p:cNvSpPr/>
          <p:nvPr/>
        </p:nvSpPr>
        <p:spPr>
          <a:xfrm>
            <a:off x="6876256" y="404664"/>
            <a:ext cx="141845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Betreft Laurus</a:t>
            </a:r>
            <a:br>
              <a:rPr lang="nl-NL" dirty="0"/>
            </a:br>
            <a:r>
              <a:rPr lang="nl-NL" dirty="0"/>
              <a:t>Cornelis Verdonk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Opa Lo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0525"/>
            <a:ext cx="5486400" cy="6134819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251520" y="404664"/>
            <a:ext cx="11304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Deel  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Driewege\PPointGereed\GrJM.Verdon&amp;AE.Ra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548680"/>
            <a:ext cx="41764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Driewege\PPointGereed\Verdonkdij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6048672" cy="4539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wpeB.jpg (9764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4343400" cy="2657476"/>
          </a:xfrm>
          <a:prstGeom prst="rect">
            <a:avLst/>
          </a:prstGeom>
          <a:noFill/>
        </p:spPr>
      </p:pic>
      <p:cxnSp>
        <p:nvCxnSpPr>
          <p:cNvPr id="6" name="Rechte verbindingslijn met pijl 5"/>
          <p:cNvCxnSpPr/>
          <p:nvPr/>
        </p:nvCxnSpPr>
        <p:spPr>
          <a:xfrm flipH="1">
            <a:off x="2771800" y="1772816"/>
            <a:ext cx="30963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 rot="10800000" flipV="1">
            <a:off x="5813519" y="1245969"/>
            <a:ext cx="2053466" cy="791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Pieter  Verdonksdijk</a:t>
            </a:r>
          </a:p>
        </p:txBody>
      </p:sp>
      <p:sp>
        <p:nvSpPr>
          <p:cNvPr id="10" name="Rechthoek 9"/>
          <p:cNvSpPr/>
          <p:nvPr/>
        </p:nvSpPr>
        <p:spPr>
          <a:xfrm>
            <a:off x="1763688" y="4725144"/>
            <a:ext cx="61926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Dit is de kadastrale kaart van ‘s-Gravenpolder van 1882. De dijk is vernoemd naar Pieter Verdonk 1759/1827.</a:t>
            </a:r>
            <a:br>
              <a:rPr lang="nl-NL" dirty="0"/>
            </a:br>
            <a:r>
              <a:rPr lang="nl-NL" dirty="0"/>
              <a:t>Meer informatie via www.calishoeknl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wpeB.jpg (1450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916660" cy="6402233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220072" y="1628800"/>
            <a:ext cx="36004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Adriana Verdonk  en Jan Grim. Zij dragen een Zuidbeverlands kostuum. De muts van Adriana laat zien dat zij Roomskatholiek 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Driewege\PPointGereed\Wo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186" y="692697"/>
            <a:ext cx="7696246" cy="4937000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827584" y="5733256"/>
            <a:ext cx="74888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Het eerste huis is de woning van Jan Grim 1829 – 1912 en Adriana Verdonk 1929 – 1912  te </a:t>
            </a:r>
            <a:r>
              <a:rPr lang="nl-NL"/>
              <a:t>'s-Heerenhoek. </a:t>
            </a:r>
            <a:endParaRPr lang="nl-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Driewege\PPointGereed\AlbertusVnk1928-1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6605588" cy="459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Driewege\PPointGereed\AMVerdonkJvWe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76671"/>
            <a:ext cx="5040560" cy="6031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Alsnog\handtekeningAnthV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705225" cy="5256584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683568" y="5733256"/>
            <a:ext cx="35283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2</a:t>
            </a:r>
            <a:r>
              <a:rPr lang="nl-NL" baseline="30000" dirty="0"/>
              <a:t>e</a:t>
            </a:r>
            <a:r>
              <a:rPr lang="nl-NL" dirty="0"/>
              <a:t> handtekening is van Anthony  Verdonk</a:t>
            </a:r>
          </a:p>
        </p:txBody>
      </p:sp>
      <p:sp>
        <p:nvSpPr>
          <p:cNvPr id="5" name="Rechthoek 4"/>
          <p:cNvSpPr/>
          <p:nvPr/>
        </p:nvSpPr>
        <p:spPr>
          <a:xfrm>
            <a:off x="4724400" y="701080"/>
            <a:ext cx="3960440" cy="1791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De nevenstaande  akte gedateerd     3-1-1682  betreft de verkoop van een huis en schuur in de Ossenhoofd-straat  te Goes. In de 2</a:t>
            </a:r>
            <a:r>
              <a:rPr lang="nl-NL" baseline="30000" dirty="0"/>
              <a:t>e</a:t>
            </a:r>
            <a:r>
              <a:rPr lang="nl-NL" dirty="0"/>
              <a:t> regel van onder is de datum van de akte te lezen</a:t>
            </a:r>
          </a:p>
        </p:txBody>
      </p:sp>
      <p:sp>
        <p:nvSpPr>
          <p:cNvPr id="6" name="Rechthoek 5"/>
          <p:cNvSpPr/>
          <p:nvPr/>
        </p:nvSpPr>
        <p:spPr>
          <a:xfrm>
            <a:off x="4788024" y="2924944"/>
            <a:ext cx="3888432" cy="3312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Het is deze Anthonie die op 4-7-1663 te Goes trouwde.</a:t>
            </a:r>
            <a:br>
              <a:rPr lang="nl-NL" dirty="0"/>
            </a:br>
            <a:r>
              <a:rPr lang="nl-NL" dirty="0"/>
              <a:t>In de tr. akte is vermeld dat hij een jongeman is van Sint-Denijs-  Westrem.  Daarmee is de afkomst van de Driewege genealogie vastgesteld en konden honderden namen worden toegevoegd niet alleen uit genoemde plaats maar ook uit Zwijnaarden en Nazareth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euwe Gebruiker\Pictures\Genealogie\AlleGenealogieën\Driewege\PPointGereed\AnVnkANagelker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889500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Driewege\PPointGereed\CathVnkDignisde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608512" cy="634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euwe Gebruiker\Pictures\Genealogie\AlleGenealogieën\Driewege\PPointGereed\CornJospCornRemi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960440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euwe Gebruiker\Pictures\Genealogie\AlleGenealogieën\Driewege\PPointGereed\CornlVnk1930-1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112568" cy="6308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euwe Gebruiker\Pictures\Genealogie\AlleGenealogieën\Driewege\PPointGereed\CornVnkAHCvdHeij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622800" cy="612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ieuwe Gebruiker\Pictures\Genealogie\AlleGenealogieën\Driewege\PPointGereed\AHVVnk-vdHeij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320480" cy="635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euwe Gebruiker\Pictures\Genealogie\AlleGenealogieën\Driewege\PPointGereed\DingenVnkCathDriedi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728" y="1178282"/>
            <a:ext cx="5710592" cy="4288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euwe Gebruiker\Pictures\Genealogie\AlleGenealogieën\Driewege\PPointGereed\HubertusVnk1911-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5"/>
            <a:ext cx="5184576" cy="6304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euwe Gebruiker\Pictures\Genealogie\AlleGenealogieën\Driewege\PPointGereed\HubrVnkCornPri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968552" cy="635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Nieuwe Gebruiker\Pictures\Genealogie\AlleGenealogieën\Driewege\PPointGereed\HubrVnkJohvtWestei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1"/>
            <a:ext cx="5184576" cy="5760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VerdonkenuitNieuwdorp[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59760" cy="5688632"/>
          </a:xfrm>
          <a:prstGeom prst="rect">
            <a:avLst/>
          </a:prstGeom>
          <a:noFill/>
        </p:spPr>
      </p:pic>
      <p:sp>
        <p:nvSpPr>
          <p:cNvPr id="3" name="Golf 2"/>
          <p:cNvSpPr/>
          <p:nvPr/>
        </p:nvSpPr>
        <p:spPr>
          <a:xfrm>
            <a:off x="1115616" y="6021288"/>
            <a:ext cx="7056784" cy="6926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. Links op de voorste staande rij Jozina Verdonk 1912-2002.</a:t>
            </a:r>
          </a:p>
        </p:txBody>
      </p:sp>
      <p:sp>
        <p:nvSpPr>
          <p:cNvPr id="4" name="Rechthoek 3"/>
          <p:cNvSpPr/>
          <p:nvPr/>
        </p:nvSpPr>
        <p:spPr>
          <a:xfrm rot="5400000">
            <a:off x="7276093" y="2525107"/>
            <a:ext cx="3168354" cy="367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r>
              <a:rPr lang="nl-NL" dirty="0"/>
              <a:t>Zie ook de dia’s </a:t>
            </a:r>
            <a:r>
              <a:rPr lang="nl-NL" b="1" dirty="0"/>
              <a:t>v</a:t>
            </a:r>
            <a:r>
              <a:rPr lang="nl-NL" dirty="0"/>
              <a:t>anaf nr. 52 </a:t>
            </a:r>
          </a:p>
          <a:p>
            <a:pPr algn="ctr"/>
            <a:endParaRPr lang="nl-NL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Nieuwe Gebruiker\Pictures\Genealogie\AlleGenealogieën\Driewege\PPointGereed\JacVnkMarinusPold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2656"/>
            <a:ext cx="4495800" cy="570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Nieuwe Gebruiker\Pictures\Genealogie\AlleGenealogieën\Driewege\PPointGereed\JohVnkKlazPa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328592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Nieuwe Gebruiker\Pictures\Genealogie\AlleGenealogieën\Driewege\PPointGereed\JozVnkCorndeBa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454306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AdvOlCornVnk1883-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5616624" cy="6153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Driewege\PPointGereed\BidprtPtrdeJongeCath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96544" cy="613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:\Users\Nieuwe Gebruiker\Pictures\Genealogie\AlleGenealogieën\Driewege\PPointGereed\EchtpJVnkMagddD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3584575" cy="5705475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5796136" y="1484784"/>
            <a:ext cx="316835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Johannes (Jan) Verdonk</a:t>
            </a:r>
          </a:p>
          <a:p>
            <a:pPr algn="ctr"/>
            <a:r>
              <a:rPr lang="nl-NL" dirty="0"/>
              <a:t>1882 – 1968 trouwt</a:t>
            </a:r>
          </a:p>
          <a:p>
            <a:pPr algn="ctr"/>
            <a:r>
              <a:rPr lang="nl-NL" dirty="0"/>
              <a:t>11-5-1910 Heinkenszand</a:t>
            </a:r>
          </a:p>
          <a:p>
            <a:pPr algn="ctr"/>
            <a:r>
              <a:rPr lang="nl-NL" dirty="0"/>
              <a:t>Met Magdalena van den Dries 1879-1962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Nieuwe Gebruiker\Pictures\Genealogie\AlleGenealogieën\Driewege\PPointGereed\GezienVoorBoerder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834188" cy="4395787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547664" y="5661248"/>
            <a:ext cx="561662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Gezin Verdonk v.d. Dries Stoofweg 11 in Nieuwdorp. Zoon Cornelis op de boerenwagen, ouders  en  dochters er naast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Nieuwe Gebruiker\Pictures\Genealogie\AlleGenealogieën\Driewege\PPointGereed\StoofwegUitDeLui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208983" cy="4464843"/>
          </a:xfrm>
          <a:prstGeom prst="rect">
            <a:avLst/>
          </a:prstGeom>
          <a:noFill/>
        </p:spPr>
      </p:pic>
      <p:sp>
        <p:nvSpPr>
          <p:cNvPr id="3" name="Wolkvormige toelichting 2"/>
          <p:cNvSpPr/>
          <p:nvPr/>
        </p:nvSpPr>
        <p:spPr>
          <a:xfrm rot="20006874">
            <a:off x="7049635" y="4529231"/>
            <a:ext cx="1794823" cy="1763688"/>
          </a:xfrm>
          <a:prstGeom prst="cloudCallout">
            <a:avLst>
              <a:gd name="adj1" fmla="val -129308"/>
              <a:gd name="adj2" fmla="val -172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Stoofweg</a:t>
            </a:r>
          </a:p>
          <a:p>
            <a:pPr algn="ctr"/>
            <a:r>
              <a:rPr lang="nl-NL" dirty="0"/>
              <a:t>uit de</a:t>
            </a:r>
          </a:p>
          <a:p>
            <a:pPr algn="ctr"/>
            <a:r>
              <a:rPr lang="nl-NL" dirty="0"/>
              <a:t>lucht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Nieuwe Gebruiker\Pictures\Genealogie\AlleGenealogieën\Driewege\PPointGereed\JongGezin3KindVnkvdD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5692232" cy="4896544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7452320" y="1268760"/>
            <a:ext cx="1512168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Ouders met de kinderen</a:t>
            </a:r>
            <a:br>
              <a:rPr lang="nl-NL" dirty="0"/>
            </a:br>
            <a:r>
              <a:rPr lang="nl-NL" dirty="0"/>
              <a:t>L-R</a:t>
            </a:r>
            <a:br>
              <a:rPr lang="nl-NL" dirty="0"/>
            </a:br>
            <a:r>
              <a:rPr lang="nl-NL" dirty="0"/>
              <a:t>Maatje</a:t>
            </a:r>
            <a:br>
              <a:rPr lang="nl-NL" dirty="0"/>
            </a:br>
            <a:r>
              <a:rPr lang="nl-NL" dirty="0"/>
              <a:t>Jozine en</a:t>
            </a:r>
            <a:br>
              <a:rPr lang="nl-NL" dirty="0"/>
            </a:br>
            <a:r>
              <a:rPr lang="nl-NL" dirty="0"/>
              <a:t>Conelis</a:t>
            </a:r>
            <a:br>
              <a:rPr lang="nl-NL" dirty="0"/>
            </a:br>
            <a:r>
              <a:rPr lang="nl-NL" dirty="0"/>
              <a:t>Verdonk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:\Users\Nieuwe Gebruiker\Pictures\Genealogie\AlleGenealogieën\Driewege\PPointGereed\KrBerichtVOJVerd85j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4905375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Driewege\PPointGereed\106jarigePietjeRijk-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038975" cy="4638675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>
            <a:off x="1043608" y="5301208"/>
            <a:ext cx="6840760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Op 17-10-1992 werd Pietje Rijk-Verdonk 106 jaar . Ze  ontving</a:t>
            </a:r>
            <a:br>
              <a:rPr lang="nl-NL" dirty="0"/>
            </a:br>
            <a:r>
              <a:rPr lang="nl-NL" dirty="0"/>
              <a:t>felicitaties in persoon van  burgemeester Mandos en de  echtgenote van de commissaris van de Koningin  mw.  J. Boertien-Velema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Users\Nieuwe Gebruiker\Pictures\Genealogie\AlleGenealogieën\Driewege\PPointGereed\OvlAdvMagvdDries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3409950" cy="5667376"/>
          </a:xfrm>
          <a:prstGeom prst="rect">
            <a:avLst/>
          </a:prstGeom>
          <a:noFill/>
        </p:spPr>
      </p:pic>
      <p:pic>
        <p:nvPicPr>
          <p:cNvPr id="77827" name="Picture 3" descr="C:\Users\Nieuwe Gebruiker\Pictures\Genealogie\AlleGenealogieën\Driewege\PPointGereed\MagvdDriesPas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50" y="1566863"/>
            <a:ext cx="2913063" cy="275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Driewege\PPointGereed\AdvOlJanVnk1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48680"/>
            <a:ext cx="4392488" cy="6039672"/>
          </a:xfrm>
          <a:prstGeom prst="rect">
            <a:avLst/>
          </a:prstGeom>
          <a:noFill/>
        </p:spPr>
      </p:pic>
      <p:pic>
        <p:nvPicPr>
          <p:cNvPr id="2051" name="Picture 3" descr="C:\Users\Nieuwe Gebruiker\Pictures\Genealogie\AlleGenealogieën\Driewege\PPointGereed\JanVnkPas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2652713" cy="302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Nieuwe Gebruiker\Pictures\Genealogie\AlleGenealogieën\Driewege\PPointGereed\DriezustersKleder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4149725" cy="6115051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5508104" y="1844824"/>
            <a:ext cx="324036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Drie dochters Verdonck van L-R</a:t>
            </a:r>
            <a:br>
              <a:rPr lang="nl-NL" dirty="0"/>
            </a:br>
            <a:r>
              <a:rPr lang="nl-NL" dirty="0"/>
              <a:t>Maatje, Catharina en Jozina</a:t>
            </a:r>
            <a:br>
              <a:rPr lang="nl-NL" dirty="0"/>
            </a:br>
            <a:br>
              <a:rPr lang="nl-NL" dirty="0"/>
            </a:br>
            <a:r>
              <a:rPr lang="nl-NL" dirty="0"/>
              <a:t>Zie ook de 2 volgende dia’s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 descr="C:\Users\Nieuwe Gebruiker\Pictures\Genealogie\AlleGenealogieën\Driewege\PPointGereed\3ZussenKlDrBijFiet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5504052" cy="4608512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6804248" y="1268760"/>
            <a:ext cx="2088232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Rechts Jeanne Verdonk </a:t>
            </a:r>
            <a:br>
              <a:rPr lang="nl-NL" dirty="0"/>
            </a:br>
            <a:r>
              <a:rPr lang="nl-NL" dirty="0"/>
              <a:t>15-10-1922</a:t>
            </a:r>
            <a:br>
              <a:rPr lang="nl-NL" dirty="0"/>
            </a:br>
            <a:r>
              <a:rPr lang="nl-NL" dirty="0"/>
              <a:t>Midden Magda</a:t>
            </a:r>
          </a:p>
          <a:p>
            <a:pPr algn="ctr"/>
            <a:r>
              <a:rPr lang="nl-NL" dirty="0"/>
              <a:t>Houtbraken</a:t>
            </a:r>
            <a:br>
              <a:rPr lang="nl-NL" dirty="0"/>
            </a:br>
            <a:r>
              <a:rPr lang="nl-NL" dirty="0"/>
              <a:t>18-12-1944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Nieuwe Gebruiker\Pictures\Genealogie\AlleGenealogieën\Driewege\PPointGereed\DrieZustNuOudGeenKl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38060"/>
            <a:ext cx="4047959" cy="2575760"/>
          </a:xfrm>
          <a:prstGeom prst="rect">
            <a:avLst/>
          </a:prstGeom>
          <a:noFill/>
        </p:spPr>
      </p:pic>
      <p:pic>
        <p:nvPicPr>
          <p:cNvPr id="86019" name="Picture 3" descr="C:\Users\Nieuwe Gebruiker\Pictures\Genealogie\AlleGenealogieën\Driewege\PPointGereed\3ZussenKlDr&amp;2TongeK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505201" cy="3600451"/>
          </a:xfrm>
          <a:prstGeom prst="rect">
            <a:avLst/>
          </a:prstGeom>
          <a:noFill/>
        </p:spPr>
      </p:pic>
      <p:sp>
        <p:nvSpPr>
          <p:cNvPr id="4" name="Afgeronde rechthoek 3"/>
          <p:cNvSpPr/>
          <p:nvPr/>
        </p:nvSpPr>
        <p:spPr>
          <a:xfrm>
            <a:off x="4355976" y="908720"/>
            <a:ext cx="3600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2x de dochters van Jan Verdonk</a:t>
            </a:r>
          </a:p>
          <a:p>
            <a:pPr algn="ctr"/>
            <a:r>
              <a:rPr lang="nl-NL" dirty="0"/>
              <a:t>1882 - 1968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179512" y="4509120"/>
            <a:ext cx="388843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Jozina 1912-2002, Maatje 18-12-1944</a:t>
            </a:r>
            <a:br>
              <a:rPr lang="nl-NL" dirty="0"/>
            </a:br>
            <a:r>
              <a:rPr lang="nl-NL" dirty="0"/>
              <a:t>en Catharina 1917-1983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Nieuwe Gebruiker\Pictures\Genealogie\AlleGenealogieën\Driewege\PPointGereed\BewNedrschapCath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626225" cy="5316538"/>
          </a:xfrm>
          <a:prstGeom prst="rect">
            <a:avLst/>
          </a:prstGeom>
          <a:noFill/>
        </p:spPr>
      </p:pic>
      <p:sp>
        <p:nvSpPr>
          <p:cNvPr id="3" name="Afgeronde rechthoek 2"/>
          <p:cNvSpPr/>
          <p:nvPr/>
        </p:nvSpPr>
        <p:spPr>
          <a:xfrm rot="10800000" flipV="1">
            <a:off x="1763688" y="5949280"/>
            <a:ext cx="52565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Bewijs van  Nederlanderschap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Nieuwe Gebruiker\Pictures\Genealogie\AlleGenealogieën\Driewege\PPointGereed\OuderGezinVnkvdDries4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5"/>
            <a:ext cx="4414193" cy="6381357"/>
          </a:xfrm>
          <a:prstGeom prst="rect">
            <a:avLst/>
          </a:prstGeom>
          <a:noFill/>
        </p:spPr>
      </p:pic>
      <p:sp>
        <p:nvSpPr>
          <p:cNvPr id="3" name="Stroomdiagram: Meerdere documenten 2"/>
          <p:cNvSpPr/>
          <p:nvPr/>
        </p:nvSpPr>
        <p:spPr>
          <a:xfrm>
            <a:off x="6372200" y="2132856"/>
            <a:ext cx="2483768" cy="252028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Het complete gezin van Jan Verdonk en Magdalene </a:t>
            </a:r>
          </a:p>
          <a:p>
            <a:pPr algn="ctr"/>
            <a:r>
              <a:rPr lang="nl-NL" dirty="0"/>
              <a:t>Van den Dries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RouwCircMCHetbrV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984776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Nieuwe Gebruiker\Pictures\Genealogie\AlleGenealogieën\Driewege\PPointGereed\ZerkJoseeHoutbr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700838" cy="5081588"/>
          </a:xfrm>
          <a:prstGeom prst="rect">
            <a:avLst/>
          </a:prstGeom>
          <a:noFill/>
        </p:spPr>
      </p:pic>
      <p:sp>
        <p:nvSpPr>
          <p:cNvPr id="3" name="Liggende oorkonde 2"/>
          <p:cNvSpPr/>
          <p:nvPr/>
        </p:nvSpPr>
        <p:spPr>
          <a:xfrm>
            <a:off x="1331640" y="5517232"/>
            <a:ext cx="6624736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Grafmonument van  Jozina  Maria Catharina (Josée) Houtbraken 1949-1994.   Zie tekst hierna.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C:\Users\Nieuwe Gebruiker\Pictures\Genealogie\AlleGenealogieën\Driewege\PPointGereed\TekstbijOlJosHoutbra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140325" cy="6462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euwe Gebruiker\Pictures\Genealogie\AlleGenealogieën\Driewege\PPointGereed\DrieZussenVnk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896544" cy="6697589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5220072" y="5949280"/>
            <a:ext cx="3016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>
                <a:solidFill>
                  <a:srgbClr val="1014AC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Nieuwe Gebruiker\Pictures\Genealogie\AlleGenealogieën\Driewege\PPointGereed\MaatjCathHoutbr-Verdo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586568" cy="4931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Nieuwe Gebruiker\Pictures\Genealogie\AlleGenealogieën\Driewege\PPointGereed\Mar PaulVnkJacRi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673600" cy="638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Nieuwe Gebruiker\Pictures\Genealogie\AlleGenealogieën\Driewege\PPointGereed\MariaVnkCornBoon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622800" cy="618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euwe Gebruiker\Pictures\Genealogie\AlleGenealogieën\Driewege\PPointGereed\MarinusVnk1958-1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29300"/>
            <a:ext cx="6336704" cy="5047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euwe Gebruiker\Pictures\Genealogie\AlleGenealogieën\Driewege\PPointGereed\MarVnkMariaDrijdi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3960440" cy="6258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euwe Gebruiker\Pictures\Genealogie\AlleGenealogieën\Driewege\PPointGereed\MarVnkTheodPTim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5737"/>
            <a:ext cx="4702398" cy="6395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menu, document&#10;&#10;Automatisch gegenereerde beschrijving">
            <a:extLst>
              <a:ext uri="{FF2B5EF4-FFF2-40B4-BE49-F238E27FC236}">
                <a16:creationId xmlns:a16="http://schemas.microsoft.com/office/drawing/2014/main" id="{D4487A4B-C2E7-24B1-A103-3ACB88618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3819"/>
            <a:ext cx="4924759" cy="611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12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euwe Gebruiker\Pictures\Genealogie\AlleGenealogieën\Driewege\PPointGereed\PieternVnkCornZuidho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338" y="548679"/>
            <a:ext cx="7925102" cy="5760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euwe Gebruiker\Pictures\Genealogie\AlleGenealogieën\Driewege\PPointGereed\PieternVnkJohRi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128792" cy="576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euwe Gebruiker\Pictures\Genealogie\AlleGenealogieën\Driewege\PPointGereed\PieterVnkMCRentmee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4449316" cy="6339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ieuwe Gebruiker\Pictures\Genealogie\AlleGenealogieën\Driewege\PPointGereed\Vrdk&amp;dRijk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536504" cy="6555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euwe Gebruiker\Pictures\Genealogie\AlleGenealogieën\Driewege\PPointGereed\PietVnkClazAv'tWestei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752528" cy="618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euwe Gebruiker\Pictures\Genealogie\AlleGenealogieën\Driewege\PPointGereed\ZerkAdvNicVnk1923-1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4648200" cy="6045200"/>
          </a:xfrm>
          <a:prstGeom prst="rect">
            <a:avLst/>
          </a:prstGeom>
          <a:noFill/>
        </p:spPr>
      </p:pic>
      <p:pic>
        <p:nvPicPr>
          <p:cNvPr id="28675" name="Picture 3" descr="C:\Users\Nieuwe Gebruiker\Pictures\Genealogie\AlleGenealogieën\Driewege\PPointGereed\AdvOlNicolaasVnk1993.70j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3276600" cy="6087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euwe Gebruiker\Pictures\Genealogie\AlleGenealogieën\Driewege\Alsnog\Jonge Cornelis de 1888-1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65307"/>
            <a:ext cx="6480720" cy="5990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euwe Gebruiker\Pictures\Genealogie\AlleGenealogieën\Driewege\Alsnog\Jonge Maria Pieternella de 1914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76672"/>
            <a:ext cx="464666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euwe Gebruiker\Pictures\Genealogie\AlleGenealogieën\Driewege\PPointGereed\BidpCornVnkWervabCordeJon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686175" cy="5876925"/>
          </a:xfrm>
          <a:prstGeom prst="rect">
            <a:avLst/>
          </a:prstGeom>
          <a:noFill/>
        </p:spPr>
      </p:pic>
      <p:pic>
        <p:nvPicPr>
          <p:cNvPr id="5123" name="Picture 3" descr="C:\Users\Nieuwe Gebruiker\Pictures\Genealogie\AlleGenealogieën\Driewege\PPointGereed\PetrsdJongeEctgVanCat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686175" cy="587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euwe Gebruiker\Pictures\Genealogie\AlleGenealogieën\Driewege\PPointGereed\Lisette Vnk-Hopm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615668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PetrVnck1867-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3456384" cy="5688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euwe Gebruiker\Pictures\Genealogie\AlleGenealogieën\Driewege\PPointGereed\BidprPiterVnkEchtRen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0102"/>
            <a:ext cx="7632848" cy="637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euwe Gebruiker\Pictures\Genealogie\AlleGenealogieën\Driewege\PPointGereed\AlbVerdon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6562398" cy="4176463"/>
          </a:xfrm>
          <a:prstGeom prst="rect">
            <a:avLst/>
          </a:prstGeom>
          <a:noFill/>
        </p:spPr>
      </p:pic>
      <p:pic>
        <p:nvPicPr>
          <p:cNvPr id="3" name="Picture 2" descr="C:\Users\Nieuwe Gebruiker\Pictures\Genealogie\AlleGenealogieën\Driewege\PPointGereed\GrD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20688"/>
            <a:ext cx="1631948" cy="2282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ppunt">
  <a:themeElements>
    <a:clrScheme name="Toppunt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oppunt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ppunt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461</TotalTime>
  <Words>569</Words>
  <Application>Microsoft Office PowerPoint</Application>
  <PresentationFormat>Diavoorstelling (4:3)</PresentationFormat>
  <Paragraphs>47</Paragraphs>
  <Slides>87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87</vt:i4>
      </vt:variant>
    </vt:vector>
  </HeadingPairs>
  <TitlesOfParts>
    <vt:vector size="94" baseType="lpstr">
      <vt:lpstr>Book Antiqua</vt:lpstr>
      <vt:lpstr>Lucida Sans</vt:lpstr>
      <vt:lpstr>Verdana</vt:lpstr>
      <vt:lpstr>Wingdings</vt:lpstr>
      <vt:lpstr>Wingdings 2</vt:lpstr>
      <vt:lpstr>Wingdings 3</vt:lpstr>
      <vt:lpstr>Toppunt</vt:lpstr>
      <vt:lpstr>Driewegen genealogie Verdon(c)k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Quote Components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Driewegen genealogie Verdon(c)k</dc:title>
  <dc:creator>Nieuwe Gebruiker</dc:creator>
  <cp:lastModifiedBy>Jaimy Hoogewoning</cp:lastModifiedBy>
  <cp:revision>56</cp:revision>
  <dcterms:created xsi:type="dcterms:W3CDTF">2016-03-10T11:03:56Z</dcterms:created>
  <dcterms:modified xsi:type="dcterms:W3CDTF">2023-10-08T14:54:11Z</dcterms:modified>
</cp:coreProperties>
</file>