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64" r:id="rId5"/>
    <p:sldId id="258" r:id="rId6"/>
    <p:sldId id="259" r:id="rId7"/>
    <p:sldId id="260" r:id="rId8"/>
    <p:sldId id="261" r:id="rId9"/>
    <p:sldId id="262" r:id="rId10"/>
    <p:sldId id="265" r:id="rId11"/>
    <p:sldId id="314" r:id="rId12"/>
    <p:sldId id="315" r:id="rId13"/>
    <p:sldId id="306" r:id="rId14"/>
    <p:sldId id="305" r:id="rId15"/>
    <p:sldId id="266" r:id="rId16"/>
    <p:sldId id="304" r:id="rId17"/>
    <p:sldId id="267" r:id="rId18"/>
    <p:sldId id="268" r:id="rId19"/>
    <p:sldId id="269" r:id="rId20"/>
    <p:sldId id="270" r:id="rId21"/>
    <p:sldId id="271" r:id="rId22"/>
    <p:sldId id="272" r:id="rId23"/>
    <p:sldId id="278" r:id="rId24"/>
    <p:sldId id="273" r:id="rId25"/>
    <p:sldId id="274" r:id="rId26"/>
    <p:sldId id="286" r:id="rId27"/>
    <p:sldId id="275" r:id="rId28"/>
    <p:sldId id="276" r:id="rId29"/>
    <p:sldId id="277" r:id="rId30"/>
    <p:sldId id="279" r:id="rId31"/>
    <p:sldId id="281" r:id="rId32"/>
    <p:sldId id="282" r:id="rId33"/>
    <p:sldId id="283" r:id="rId34"/>
    <p:sldId id="284" r:id="rId35"/>
    <p:sldId id="285" r:id="rId36"/>
    <p:sldId id="293" r:id="rId37"/>
    <p:sldId id="288" r:id="rId38"/>
    <p:sldId id="289" r:id="rId39"/>
    <p:sldId id="290" r:id="rId40"/>
    <p:sldId id="292" r:id="rId41"/>
    <p:sldId id="294" r:id="rId42"/>
    <p:sldId id="295" r:id="rId43"/>
    <p:sldId id="296" r:id="rId44"/>
    <p:sldId id="309" r:id="rId45"/>
    <p:sldId id="307" r:id="rId46"/>
    <p:sldId id="297" r:id="rId47"/>
    <p:sldId id="298" r:id="rId48"/>
    <p:sldId id="300" r:id="rId49"/>
    <p:sldId id="301" r:id="rId50"/>
    <p:sldId id="303" r:id="rId51"/>
    <p:sldId id="310" r:id="rId52"/>
    <p:sldId id="311" r:id="rId53"/>
    <p:sldId id="313" r:id="rId5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smtClean="0"/>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B6039FB8-37C0-4FBD-AB35-217775166616}" type="datetimeFigureOut">
              <a:rPr lang="nl-NL" smtClean="0"/>
              <a:pPr/>
              <a:t>5-10-2017</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B6039FB8-37C0-4FBD-AB35-217775166616}" type="datetimeFigureOut">
              <a:rPr lang="nl-NL" smtClean="0"/>
              <a:pPr/>
              <a:t>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B6039FB8-37C0-4FBD-AB35-217775166616}" type="datetimeFigureOut">
              <a:rPr lang="nl-NL" smtClean="0"/>
              <a:pPr/>
              <a:t>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B6039FB8-37C0-4FBD-AB35-217775166616}" type="datetimeFigureOut">
              <a:rPr lang="nl-NL" smtClean="0"/>
              <a:pPr/>
              <a:t>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B6039FB8-37C0-4FBD-AB35-217775166616}" type="datetimeFigureOut">
              <a:rPr lang="nl-NL" smtClean="0"/>
              <a:pPr/>
              <a:t>5-10-2017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B6039FB8-37C0-4FBD-AB35-217775166616}" type="datetimeFigureOut">
              <a:rPr lang="nl-NL" smtClean="0"/>
              <a:pPr/>
              <a:t>5-10-2017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smtClean="0"/>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B6039FB8-37C0-4FBD-AB35-217775166616}" type="datetimeFigureOut">
              <a:rPr lang="nl-NL" smtClean="0"/>
              <a:pPr/>
              <a:t>5-10-2017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B6039FB8-37C0-4FBD-AB35-217775166616}" type="datetimeFigureOut">
              <a:rPr lang="nl-NL" smtClean="0"/>
              <a:pPr/>
              <a:t>5-10-2017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6039FB8-37C0-4FBD-AB35-217775166616}" type="datetimeFigureOut">
              <a:rPr lang="nl-NL" smtClean="0"/>
              <a:pPr/>
              <a:t>5-10-2017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smtClean="0"/>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smtClean="0"/>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B6039FB8-37C0-4FBD-AB35-217775166616}" type="datetimeFigureOut">
              <a:rPr lang="nl-NL" smtClean="0"/>
              <a:pPr/>
              <a:t>5-10-2017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DA2CA0A-8F03-4F26-B615-FFAC1998E490}"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smtClean="0"/>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B6039FB8-37C0-4FBD-AB35-217775166616}" type="datetimeFigureOut">
              <a:rPr lang="nl-NL" smtClean="0"/>
              <a:pPr/>
              <a:t>5-10-2017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0DA2CA0A-8F03-4F26-B615-FFAC1998E490}"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smtClean="0"/>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smtClean="0"/>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6039FB8-37C0-4FBD-AB35-217775166616}" type="datetimeFigureOut">
              <a:rPr lang="nl-NL" smtClean="0"/>
              <a:pPr/>
              <a:t>5-10-2017</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DA2CA0A-8F03-4F26-B615-FFAC1998E490}"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11560" y="908720"/>
            <a:ext cx="7772400" cy="2232248"/>
          </a:xfrm>
        </p:spPr>
        <p:txBody>
          <a:bodyPr>
            <a:normAutofit fontScale="90000"/>
          </a:bodyPr>
          <a:lstStyle/>
          <a:p>
            <a:r>
              <a:rPr lang="nl-NL" dirty="0" smtClean="0"/>
              <a:t>Genealogie Verdon(c)k te Etten-Leur en omgeving.</a:t>
            </a:r>
            <a:br>
              <a:rPr lang="nl-NL" dirty="0" smtClean="0"/>
            </a:br>
            <a:r>
              <a:rPr lang="nl-NL" sz="2700" dirty="0" smtClean="0"/>
              <a:t>Op mijn website zijn op de pagina Etten-Leur tevens twee kleine genealogische </a:t>
            </a:r>
            <a:r>
              <a:rPr lang="nl-NL" sz="2700" dirty="0"/>
              <a:t>f</a:t>
            </a:r>
            <a:r>
              <a:rPr lang="nl-NL" sz="2700" dirty="0" smtClean="0"/>
              <a:t>ragmentjes </a:t>
            </a:r>
            <a:r>
              <a:rPr lang="nl-NL" sz="2700" smtClean="0"/>
              <a:t>Hoeven </a:t>
            </a:r>
            <a:r>
              <a:rPr lang="nl-NL" sz="2700" smtClean="0"/>
              <a:t>toegevoegd.</a:t>
            </a:r>
            <a:endParaRPr lang="nl-NL" sz="2700" dirty="0"/>
          </a:p>
        </p:txBody>
      </p:sp>
      <p:sp>
        <p:nvSpPr>
          <p:cNvPr id="3" name="Ondertitel 2"/>
          <p:cNvSpPr>
            <a:spLocks noGrp="1"/>
          </p:cNvSpPr>
          <p:nvPr>
            <p:ph type="subTitle" idx="1"/>
          </p:nvPr>
        </p:nvSpPr>
        <p:spPr/>
        <p:txBody>
          <a:bodyPr>
            <a:normAutofit fontScale="85000" lnSpcReduction="20000"/>
          </a:bodyPr>
          <a:lstStyle/>
          <a:p>
            <a:r>
              <a:rPr lang="nl-NL" dirty="0" smtClean="0"/>
              <a:t>Deze genealogie vangt aan met Adriaan Jans Verdonck die circa 1530 trouwt met Anna Michiel Cornelis Jan Goderts.</a:t>
            </a:r>
            <a:br>
              <a:rPr lang="nl-NL" dirty="0" smtClean="0"/>
            </a:br>
            <a:r>
              <a:rPr lang="nl-NL" dirty="0" smtClean="0"/>
              <a:t/>
            </a:r>
            <a:br>
              <a:rPr lang="nl-NL" dirty="0" smtClean="0"/>
            </a:br>
            <a:r>
              <a:rPr lang="nl-NL" dirty="0" smtClean="0"/>
              <a:t>Adriaan was, evenals zijn zoon en kleinzoon, in 2 opeenvolgende generaties burgemeester te Etten. Zij waren tevens werkzaam in de landbouw en logementhouder.</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Etten\PPointGereed\PSVBewerkt.JPG"/>
          <p:cNvPicPr>
            <a:picLocks noChangeAspect="1" noChangeArrowheads="1"/>
          </p:cNvPicPr>
          <p:nvPr/>
        </p:nvPicPr>
        <p:blipFill>
          <a:blip r:embed="rId2" cstate="print"/>
          <a:srcRect/>
          <a:stretch>
            <a:fillRect/>
          </a:stretch>
        </p:blipFill>
        <p:spPr bwMode="auto">
          <a:xfrm>
            <a:off x="395536" y="836712"/>
            <a:ext cx="4733926" cy="3209926"/>
          </a:xfrm>
          <a:prstGeom prst="rect">
            <a:avLst/>
          </a:prstGeom>
          <a:noFill/>
        </p:spPr>
      </p:pic>
      <p:pic>
        <p:nvPicPr>
          <p:cNvPr id="8195" name="Picture 3" descr="C:\Users\Nieuwe Gebruiker\Pictures\Genealogie\AlleGenealogieën\Etten\PPointGereed\LambertVerdonkVoetballer.JPG"/>
          <p:cNvPicPr>
            <a:picLocks noChangeAspect="1" noChangeArrowheads="1"/>
          </p:cNvPicPr>
          <p:nvPr/>
        </p:nvPicPr>
        <p:blipFill>
          <a:blip r:embed="rId3" cstate="print"/>
          <a:srcRect/>
          <a:stretch>
            <a:fillRect/>
          </a:stretch>
        </p:blipFill>
        <p:spPr bwMode="auto">
          <a:xfrm>
            <a:off x="5364088" y="1196752"/>
            <a:ext cx="3507680" cy="4896544"/>
          </a:xfrm>
          <a:prstGeom prst="rect">
            <a:avLst/>
          </a:prstGeom>
          <a:noFill/>
        </p:spPr>
      </p:pic>
      <p:sp>
        <p:nvSpPr>
          <p:cNvPr id="4" name="Rechthoek 3"/>
          <p:cNvSpPr/>
          <p:nvPr/>
        </p:nvSpPr>
        <p:spPr>
          <a:xfrm>
            <a:off x="467544" y="4509120"/>
            <a:ext cx="4680520" cy="1346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Staande L-R: v. Wissen; M.Pijs; Donners; Bals; Wiersma; Kemper. Gehurkt L-R: Koens; Teunissen;  v. d. Kuilen; van Stippen en Lambertus Verdonk</a:t>
            </a:r>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Etten\PPointGereed\NedElftal1965.jpg"/>
          <p:cNvPicPr>
            <a:picLocks noChangeAspect="1" noChangeArrowheads="1"/>
          </p:cNvPicPr>
          <p:nvPr/>
        </p:nvPicPr>
        <p:blipFill>
          <a:blip r:embed="rId2" cstate="print"/>
          <a:srcRect/>
          <a:stretch>
            <a:fillRect/>
          </a:stretch>
        </p:blipFill>
        <p:spPr bwMode="auto">
          <a:xfrm>
            <a:off x="1331640" y="620688"/>
            <a:ext cx="6696744" cy="570584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Etten\PPointGereed\LambertVerdonk.JPG"/>
          <p:cNvPicPr>
            <a:picLocks noChangeAspect="1" noChangeArrowheads="1"/>
          </p:cNvPicPr>
          <p:nvPr/>
        </p:nvPicPr>
        <p:blipFill>
          <a:blip r:embed="rId2" cstate="print"/>
          <a:srcRect/>
          <a:stretch>
            <a:fillRect/>
          </a:stretch>
        </p:blipFill>
        <p:spPr bwMode="auto">
          <a:xfrm>
            <a:off x="557595" y="764704"/>
            <a:ext cx="8135769" cy="53285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Etten\PPointGereed\AnthPCVnk&amp;FrPetrvHout.jpg"/>
          <p:cNvPicPr>
            <a:picLocks noChangeAspect="1" noChangeArrowheads="1"/>
          </p:cNvPicPr>
          <p:nvPr/>
        </p:nvPicPr>
        <p:blipFill>
          <a:blip r:embed="rId2" cstate="print"/>
          <a:srcRect/>
          <a:stretch>
            <a:fillRect/>
          </a:stretch>
        </p:blipFill>
        <p:spPr bwMode="auto">
          <a:xfrm>
            <a:off x="1547664" y="332656"/>
            <a:ext cx="6192688" cy="623573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Etten\PPointGereed\FrvHoutWdvAnthoniusVnk.jpg"/>
          <p:cNvPicPr>
            <a:picLocks noChangeAspect="1" noChangeArrowheads="1"/>
          </p:cNvPicPr>
          <p:nvPr/>
        </p:nvPicPr>
        <p:blipFill>
          <a:blip r:embed="rId2" cstate="print"/>
          <a:srcRect/>
          <a:stretch>
            <a:fillRect/>
          </a:stretch>
        </p:blipFill>
        <p:spPr bwMode="auto">
          <a:xfrm>
            <a:off x="1763688" y="260648"/>
            <a:ext cx="5454030" cy="6293844"/>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Etten\PPointGereed\EchtpaarSebilleVerdonk.JPG"/>
          <p:cNvPicPr>
            <a:picLocks noChangeAspect="1" noChangeArrowheads="1"/>
          </p:cNvPicPr>
          <p:nvPr/>
        </p:nvPicPr>
        <p:blipFill>
          <a:blip r:embed="rId2" cstate="print"/>
          <a:srcRect/>
          <a:stretch>
            <a:fillRect/>
          </a:stretch>
        </p:blipFill>
        <p:spPr bwMode="auto">
          <a:xfrm>
            <a:off x="899592" y="303214"/>
            <a:ext cx="4455418" cy="6253691"/>
          </a:xfrm>
          <a:prstGeom prst="rect">
            <a:avLst/>
          </a:prstGeom>
          <a:noFill/>
        </p:spPr>
      </p:pic>
      <p:pic>
        <p:nvPicPr>
          <p:cNvPr id="9219" name="Picture 3" descr="C:\Users\Nieuwe Gebruiker\Pictures\Genealogie\AlleGenealogieën\Etten\PPointGereed\Francien van Sebille.jpg"/>
          <p:cNvPicPr>
            <a:picLocks noChangeAspect="1" noChangeArrowheads="1"/>
          </p:cNvPicPr>
          <p:nvPr/>
        </p:nvPicPr>
        <p:blipFill>
          <a:blip r:embed="rId3" cstate="print"/>
          <a:srcRect/>
          <a:stretch>
            <a:fillRect/>
          </a:stretch>
        </p:blipFill>
        <p:spPr bwMode="auto">
          <a:xfrm>
            <a:off x="5652120" y="332656"/>
            <a:ext cx="3181444" cy="4392488"/>
          </a:xfrm>
          <a:prstGeom prst="rect">
            <a:avLst/>
          </a:prstGeom>
          <a:noFill/>
        </p:spPr>
      </p:pic>
      <p:sp>
        <p:nvSpPr>
          <p:cNvPr id="4" name="Afgeronde rechthoek 3"/>
          <p:cNvSpPr/>
          <p:nvPr/>
        </p:nvSpPr>
        <p:spPr>
          <a:xfrm>
            <a:off x="5652120" y="4941168"/>
            <a:ext cx="3168352"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Jan Hendrik Petrus van Sebille en Johanna  Maria Francisca</a:t>
            </a:r>
          </a:p>
          <a:p>
            <a:pPr algn="ctr"/>
            <a:r>
              <a:rPr lang="nl-NL" dirty="0" smtClean="0"/>
              <a:t>Verdonck  getr. 1953 &amp; dochter  Johanna M.F. van</a:t>
            </a:r>
            <a:br>
              <a:rPr lang="nl-NL" dirty="0" smtClean="0"/>
            </a:br>
            <a:r>
              <a:rPr lang="nl-NL" dirty="0" smtClean="0"/>
              <a:t>Sebille 1955-1972</a:t>
            </a:r>
            <a:endParaRPr lang="nl-N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Etten\PPointGereed\JoVnk&amp;JanvSebille.jpg"/>
          <p:cNvPicPr>
            <a:picLocks noChangeAspect="1" noChangeArrowheads="1"/>
          </p:cNvPicPr>
          <p:nvPr/>
        </p:nvPicPr>
        <p:blipFill>
          <a:blip r:embed="rId2" cstate="print"/>
          <a:srcRect/>
          <a:stretch>
            <a:fillRect/>
          </a:stretch>
        </p:blipFill>
        <p:spPr bwMode="auto">
          <a:xfrm>
            <a:off x="1907704" y="476672"/>
            <a:ext cx="5112568" cy="593725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Etten\PPointGereed\BpMariaVnk1849.jpg"/>
          <p:cNvPicPr>
            <a:picLocks noChangeAspect="1" noChangeArrowheads="1"/>
          </p:cNvPicPr>
          <p:nvPr/>
        </p:nvPicPr>
        <p:blipFill>
          <a:blip r:embed="rId2" cstate="print"/>
          <a:srcRect/>
          <a:stretch>
            <a:fillRect/>
          </a:stretch>
        </p:blipFill>
        <p:spPr bwMode="auto">
          <a:xfrm>
            <a:off x="2411760" y="413882"/>
            <a:ext cx="4176464" cy="591310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Nieuwe Gebruiker\Pictures\Genealogie\AlleGenealogieën\Etten\PPointGereed\PrWijdingNicVnk1946.JPG"/>
          <p:cNvPicPr>
            <a:picLocks noChangeAspect="1" noChangeArrowheads="1"/>
          </p:cNvPicPr>
          <p:nvPr/>
        </p:nvPicPr>
        <p:blipFill>
          <a:blip r:embed="rId2" cstate="print"/>
          <a:srcRect/>
          <a:stretch>
            <a:fillRect/>
          </a:stretch>
        </p:blipFill>
        <p:spPr bwMode="auto">
          <a:xfrm>
            <a:off x="1835696" y="317375"/>
            <a:ext cx="5328592" cy="59919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Etten\PPointGereed\OlAdrianaVnkEchgvAdrMartvPoppel.jpg"/>
          <p:cNvPicPr>
            <a:picLocks noChangeAspect="1" noChangeArrowheads="1"/>
          </p:cNvPicPr>
          <p:nvPr/>
        </p:nvPicPr>
        <p:blipFill>
          <a:blip r:embed="rId2" cstate="print"/>
          <a:srcRect/>
          <a:stretch>
            <a:fillRect/>
          </a:stretch>
        </p:blipFill>
        <p:spPr bwMode="auto">
          <a:xfrm>
            <a:off x="2267744" y="404664"/>
            <a:ext cx="4467225" cy="61294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ggende oorkonde 1"/>
          <p:cNvSpPr/>
          <p:nvPr/>
        </p:nvSpPr>
        <p:spPr>
          <a:xfrm>
            <a:off x="1115616" y="1700808"/>
            <a:ext cx="6696744" cy="280831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Etten en Leur was tot 1968 de oude naam van de huidige gemeente Etten-Leur.</a:t>
            </a:r>
            <a:br>
              <a:rPr lang="nl-NL" dirty="0" smtClean="0"/>
            </a:br>
            <a:r>
              <a:rPr lang="nl-NL" dirty="0" smtClean="0"/>
              <a:t>De lintdorpen Etten en Leur waren de enige woonkernen in deze gemeente.</a:t>
            </a:r>
            <a:br>
              <a:rPr lang="nl-NL" dirty="0" smtClean="0"/>
            </a:br>
            <a:r>
              <a:rPr lang="nl-NL" dirty="0" smtClean="0"/>
              <a:t>Rond 1968 waren de dorpjes volledig aan elkaar vastgegroeid.</a:t>
            </a: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Etten\PPointGereed\FrAnnaVnk1835-1893.jpg"/>
          <p:cNvPicPr>
            <a:picLocks noChangeAspect="1" noChangeArrowheads="1"/>
          </p:cNvPicPr>
          <p:nvPr/>
        </p:nvPicPr>
        <p:blipFill>
          <a:blip r:embed="rId2" cstate="print"/>
          <a:srcRect/>
          <a:stretch>
            <a:fillRect/>
          </a:stretch>
        </p:blipFill>
        <p:spPr bwMode="auto">
          <a:xfrm>
            <a:off x="2123728" y="404664"/>
            <a:ext cx="4464496" cy="611996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Etten\PPointGereed\LuciaVnk1855-1940.jpg"/>
          <p:cNvPicPr>
            <a:picLocks noChangeAspect="1" noChangeArrowheads="1"/>
          </p:cNvPicPr>
          <p:nvPr/>
        </p:nvPicPr>
        <p:blipFill>
          <a:blip r:embed="rId2" cstate="print"/>
          <a:srcRect/>
          <a:stretch>
            <a:fillRect/>
          </a:stretch>
        </p:blipFill>
        <p:spPr bwMode="auto">
          <a:xfrm>
            <a:off x="2339752" y="404664"/>
            <a:ext cx="4104456" cy="62373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Etten\PPointGereed\OlAdrMEVnkEchgvJAASchlatman.jpg"/>
          <p:cNvPicPr>
            <a:picLocks noChangeAspect="1" noChangeArrowheads="1"/>
          </p:cNvPicPr>
          <p:nvPr/>
        </p:nvPicPr>
        <p:blipFill>
          <a:blip r:embed="rId2" cstate="print"/>
          <a:srcRect/>
          <a:stretch>
            <a:fillRect/>
          </a:stretch>
        </p:blipFill>
        <p:spPr bwMode="auto">
          <a:xfrm>
            <a:off x="2267744" y="260219"/>
            <a:ext cx="4248472" cy="624535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Nieuwe Gebruiker\Pictures\Genealogie\AlleGenealogieën\Etten\PPointGereed\OlBrAnthonius2.jpg"/>
          <p:cNvPicPr>
            <a:picLocks noChangeAspect="1" noChangeArrowheads="1"/>
          </p:cNvPicPr>
          <p:nvPr/>
        </p:nvPicPr>
        <p:blipFill>
          <a:blip r:embed="rId2" cstate="print"/>
          <a:srcRect/>
          <a:stretch>
            <a:fillRect/>
          </a:stretch>
        </p:blipFill>
        <p:spPr bwMode="auto">
          <a:xfrm>
            <a:off x="4716016" y="2924944"/>
            <a:ext cx="4092746" cy="3243462"/>
          </a:xfrm>
          <a:prstGeom prst="rect">
            <a:avLst/>
          </a:prstGeom>
          <a:noFill/>
        </p:spPr>
      </p:pic>
      <p:pic>
        <p:nvPicPr>
          <p:cNvPr id="16387" name="Picture 3" descr="C:\Users\Nieuwe Gebruiker\Pictures\Genealogie\AlleGenealogieën\Etten\PPointGereed\OlBroederAnth1.jpg"/>
          <p:cNvPicPr>
            <a:picLocks noChangeAspect="1" noChangeArrowheads="1"/>
          </p:cNvPicPr>
          <p:nvPr/>
        </p:nvPicPr>
        <p:blipFill>
          <a:blip r:embed="rId3" cstate="print"/>
          <a:srcRect/>
          <a:stretch>
            <a:fillRect/>
          </a:stretch>
        </p:blipFill>
        <p:spPr bwMode="auto">
          <a:xfrm>
            <a:off x="251520" y="836712"/>
            <a:ext cx="4202729" cy="387630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Nieuwe Gebruiker\Pictures\Genealogie\AlleGenealogieën\Etten\PPointGereed\OlMarJohVnkWedvFCHvdDoes.jpg"/>
          <p:cNvPicPr>
            <a:picLocks noChangeAspect="1" noChangeArrowheads="1"/>
          </p:cNvPicPr>
          <p:nvPr/>
        </p:nvPicPr>
        <p:blipFill>
          <a:blip r:embed="rId2" cstate="print"/>
          <a:srcRect/>
          <a:stretch>
            <a:fillRect/>
          </a:stretch>
        </p:blipFill>
        <p:spPr bwMode="auto">
          <a:xfrm>
            <a:off x="2123728" y="548680"/>
            <a:ext cx="4320480" cy="570810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Etten\PPointGereed\OvlGerAdrVnkEchgvCornEskens.jpg"/>
          <p:cNvPicPr>
            <a:picLocks noChangeAspect="1" noChangeArrowheads="1"/>
          </p:cNvPicPr>
          <p:nvPr/>
        </p:nvPicPr>
        <p:blipFill>
          <a:blip r:embed="rId2" cstate="print"/>
          <a:srcRect/>
          <a:stretch>
            <a:fillRect/>
          </a:stretch>
        </p:blipFill>
        <p:spPr bwMode="auto">
          <a:xfrm>
            <a:off x="2411760" y="332656"/>
            <a:ext cx="4032448" cy="6257926"/>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Etten\PPointGereed\GerarVnk&amp;CornE skens.jpg"/>
          <p:cNvPicPr>
            <a:picLocks noChangeAspect="1" noChangeArrowheads="1"/>
          </p:cNvPicPr>
          <p:nvPr/>
        </p:nvPicPr>
        <p:blipFill>
          <a:blip r:embed="rId2" cstate="print"/>
          <a:srcRect/>
          <a:stretch>
            <a:fillRect/>
          </a:stretch>
        </p:blipFill>
        <p:spPr bwMode="auto">
          <a:xfrm>
            <a:off x="1907704" y="620688"/>
            <a:ext cx="4916972" cy="525658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Etten\PPointGereed\OvlMariaVnk1860-1946.jpg"/>
          <p:cNvPicPr>
            <a:picLocks noChangeAspect="1" noChangeArrowheads="1"/>
          </p:cNvPicPr>
          <p:nvPr/>
        </p:nvPicPr>
        <p:blipFill>
          <a:blip r:embed="rId2" cstate="print"/>
          <a:srcRect/>
          <a:stretch>
            <a:fillRect/>
          </a:stretch>
        </p:blipFill>
        <p:spPr bwMode="auto">
          <a:xfrm>
            <a:off x="2339752" y="548679"/>
            <a:ext cx="4320480" cy="596565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Nieuwe Gebruiker\Pictures\Genealogie\AlleGenealogieën\Etten\PPointGereed\AnnVnk&amp;ChBiemans.jpg"/>
          <p:cNvPicPr>
            <a:picLocks noChangeAspect="1" noChangeArrowheads="1"/>
          </p:cNvPicPr>
          <p:nvPr/>
        </p:nvPicPr>
        <p:blipFill>
          <a:blip r:embed="rId2" cstate="print"/>
          <a:srcRect/>
          <a:stretch>
            <a:fillRect/>
          </a:stretch>
        </p:blipFill>
        <p:spPr bwMode="auto">
          <a:xfrm>
            <a:off x="2339752" y="260648"/>
            <a:ext cx="4321150" cy="6371669"/>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Etten\PPointGereed\CornAVnk&amp;EAGvdBoom.jpg"/>
          <p:cNvPicPr>
            <a:picLocks noChangeAspect="1" noChangeArrowheads="1"/>
          </p:cNvPicPr>
          <p:nvPr/>
        </p:nvPicPr>
        <p:blipFill>
          <a:blip r:embed="rId2" cstate="print"/>
          <a:srcRect/>
          <a:stretch>
            <a:fillRect/>
          </a:stretch>
        </p:blipFill>
        <p:spPr bwMode="auto">
          <a:xfrm>
            <a:off x="2267744" y="404664"/>
            <a:ext cx="4381500" cy="4495800"/>
          </a:xfrm>
          <a:prstGeom prst="rect">
            <a:avLst/>
          </a:prstGeom>
          <a:noFill/>
        </p:spPr>
      </p:pic>
      <p:sp>
        <p:nvSpPr>
          <p:cNvPr id="3" name="Afgeronde rechthoek 2"/>
          <p:cNvSpPr/>
          <p:nvPr/>
        </p:nvSpPr>
        <p:spPr>
          <a:xfrm>
            <a:off x="2195736" y="5517232"/>
            <a:ext cx="468052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Egedius A.G. van den Boom 1906-1973 en</a:t>
            </a:r>
            <a:br>
              <a:rPr lang="nl-NL" dirty="0" smtClean="0"/>
            </a:br>
            <a:r>
              <a:rPr lang="nl-NL" dirty="0" smtClean="0"/>
              <a:t>Cornelia A. Verdonk 1908 - 1987</a:t>
            </a:r>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Etten\PPointGereed\VincentvG.JPG"/>
          <p:cNvPicPr>
            <a:picLocks noChangeAspect="1" noChangeArrowheads="1"/>
          </p:cNvPicPr>
          <p:nvPr/>
        </p:nvPicPr>
        <p:blipFill>
          <a:blip r:embed="rId2" cstate="print"/>
          <a:srcRect/>
          <a:stretch>
            <a:fillRect/>
          </a:stretch>
        </p:blipFill>
        <p:spPr bwMode="auto">
          <a:xfrm>
            <a:off x="827584" y="404664"/>
            <a:ext cx="7200799" cy="5234270"/>
          </a:xfrm>
          <a:prstGeom prst="rect">
            <a:avLst/>
          </a:prstGeom>
          <a:noFill/>
        </p:spPr>
      </p:pic>
      <p:sp>
        <p:nvSpPr>
          <p:cNvPr id="3" name="Afgeronde rechthoek 2"/>
          <p:cNvSpPr/>
          <p:nvPr/>
        </p:nvSpPr>
        <p:spPr>
          <a:xfrm>
            <a:off x="827584" y="5733256"/>
            <a:ext cx="70567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Vincent van Gogh woonde en  werkte te Etten-Leur waar zijn vader dominee was. Bovenstaande standbeeld van Vincent staat op de plek van de voormalige pastorie</a:t>
            </a:r>
            <a:endParaRPr lang="nl-NL"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Etten\PPointGereed\CornelMVnk&amp;KAPoppelaars.jpg"/>
          <p:cNvPicPr>
            <a:picLocks noChangeAspect="1" noChangeArrowheads="1"/>
          </p:cNvPicPr>
          <p:nvPr/>
        </p:nvPicPr>
        <p:blipFill>
          <a:blip r:embed="rId2" cstate="print"/>
          <a:srcRect/>
          <a:stretch>
            <a:fillRect/>
          </a:stretch>
        </p:blipFill>
        <p:spPr bwMode="auto">
          <a:xfrm>
            <a:off x="1691680" y="692696"/>
            <a:ext cx="5472608" cy="5563314"/>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Etten\PPointGereed\JanVnk&amp;CobyJochems.jpg"/>
          <p:cNvPicPr>
            <a:picLocks noChangeAspect="1" noChangeArrowheads="1"/>
          </p:cNvPicPr>
          <p:nvPr/>
        </p:nvPicPr>
        <p:blipFill>
          <a:blip r:embed="rId2" cstate="print"/>
          <a:srcRect/>
          <a:stretch>
            <a:fillRect/>
          </a:stretch>
        </p:blipFill>
        <p:spPr bwMode="auto">
          <a:xfrm>
            <a:off x="2062162" y="722313"/>
            <a:ext cx="4814093" cy="5821694"/>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Etten\PPointGereed\JosephAVnk&amp;AdrdeCraen.JPG"/>
          <p:cNvPicPr>
            <a:picLocks noChangeAspect="1" noChangeArrowheads="1"/>
          </p:cNvPicPr>
          <p:nvPr/>
        </p:nvPicPr>
        <p:blipFill>
          <a:blip r:embed="rId2" cstate="print"/>
          <a:srcRect/>
          <a:stretch>
            <a:fillRect/>
          </a:stretch>
        </p:blipFill>
        <p:spPr bwMode="auto">
          <a:xfrm>
            <a:off x="467544" y="548679"/>
            <a:ext cx="5241156" cy="5690799"/>
          </a:xfrm>
          <a:prstGeom prst="rect">
            <a:avLst/>
          </a:prstGeom>
          <a:noFill/>
        </p:spPr>
      </p:pic>
      <p:sp>
        <p:nvSpPr>
          <p:cNvPr id="3" name="Afgeronde rechthoek 2"/>
          <p:cNvSpPr/>
          <p:nvPr/>
        </p:nvSpPr>
        <p:spPr>
          <a:xfrm>
            <a:off x="6156176" y="1196752"/>
            <a:ext cx="2592288" cy="17281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Josephus A. Verdonk</a:t>
            </a:r>
          </a:p>
          <a:p>
            <a:pPr algn="ctr"/>
            <a:r>
              <a:rPr lang="nl-NL" dirty="0" smtClean="0"/>
              <a:t>1-7-1881 – 28-3-1972</a:t>
            </a:r>
            <a:br>
              <a:rPr lang="nl-NL" dirty="0" smtClean="0"/>
            </a:br>
            <a:r>
              <a:rPr lang="nl-NL" dirty="0" smtClean="0"/>
              <a:t>en</a:t>
            </a:r>
            <a:br>
              <a:rPr lang="nl-NL" dirty="0" smtClean="0"/>
            </a:br>
            <a:r>
              <a:rPr lang="nl-NL" dirty="0" smtClean="0"/>
              <a:t>Adriana de Craen</a:t>
            </a:r>
          </a:p>
          <a:p>
            <a:pPr algn="ctr"/>
            <a:r>
              <a:rPr lang="nl-NL" dirty="0" smtClean="0"/>
              <a:t>3-7-1886 – 4-8-1964</a:t>
            </a:r>
            <a:endParaRPr lang="nl-N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Etten\PPointGereed\KeesVnk&amp;NelJansen.JPG"/>
          <p:cNvPicPr>
            <a:picLocks noChangeAspect="1" noChangeArrowheads="1"/>
          </p:cNvPicPr>
          <p:nvPr/>
        </p:nvPicPr>
        <p:blipFill>
          <a:blip r:embed="rId2" cstate="print"/>
          <a:srcRect/>
          <a:stretch>
            <a:fillRect/>
          </a:stretch>
        </p:blipFill>
        <p:spPr bwMode="auto">
          <a:xfrm>
            <a:off x="1691680" y="1268760"/>
            <a:ext cx="5603291" cy="411025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Etten\PPointGereed\LuciaMVnk&amp;BarthKersten.jpg"/>
          <p:cNvPicPr>
            <a:picLocks noChangeAspect="1" noChangeArrowheads="1"/>
          </p:cNvPicPr>
          <p:nvPr/>
        </p:nvPicPr>
        <p:blipFill>
          <a:blip r:embed="rId2" cstate="print"/>
          <a:srcRect/>
          <a:stretch>
            <a:fillRect/>
          </a:stretch>
        </p:blipFill>
        <p:spPr bwMode="auto">
          <a:xfrm>
            <a:off x="1835696" y="764703"/>
            <a:ext cx="5328592" cy="5284187"/>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Etten\PPointGereed\MariaWVnk&amp;CornJGoos+2kind.jpg"/>
          <p:cNvPicPr>
            <a:picLocks noChangeAspect="1" noChangeArrowheads="1"/>
          </p:cNvPicPr>
          <p:nvPr/>
        </p:nvPicPr>
        <p:blipFill>
          <a:blip r:embed="rId2" cstate="print"/>
          <a:srcRect/>
          <a:stretch>
            <a:fillRect/>
          </a:stretch>
        </p:blipFill>
        <p:spPr bwMode="auto">
          <a:xfrm>
            <a:off x="1619672" y="595668"/>
            <a:ext cx="5832647" cy="55696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Etten\PPointGereed\25jretrVnk&amp;vTetering.jpg"/>
          <p:cNvPicPr>
            <a:picLocks noChangeAspect="1" noChangeArrowheads="1"/>
          </p:cNvPicPr>
          <p:nvPr/>
        </p:nvPicPr>
        <p:blipFill>
          <a:blip r:embed="rId2" cstate="print"/>
          <a:srcRect/>
          <a:stretch>
            <a:fillRect/>
          </a:stretch>
        </p:blipFill>
        <p:spPr bwMode="auto">
          <a:xfrm>
            <a:off x="827584" y="404664"/>
            <a:ext cx="4610100" cy="5343525"/>
          </a:xfrm>
          <a:prstGeom prst="rect">
            <a:avLst/>
          </a:prstGeom>
          <a:noFill/>
        </p:spPr>
      </p:pic>
      <p:pic>
        <p:nvPicPr>
          <p:cNvPr id="35843" name="Picture 3" descr="C:\Users\Nieuwe Gebruiker\Pictures\Genealogie\AlleGenealogieën\Etten\PPointGereed\MarieVnk-vanTeteringWimVnk.jpg"/>
          <p:cNvPicPr>
            <a:picLocks noChangeAspect="1" noChangeArrowheads="1"/>
          </p:cNvPicPr>
          <p:nvPr/>
        </p:nvPicPr>
        <p:blipFill>
          <a:blip r:embed="rId3" cstate="print"/>
          <a:srcRect/>
          <a:stretch>
            <a:fillRect/>
          </a:stretch>
        </p:blipFill>
        <p:spPr bwMode="auto">
          <a:xfrm>
            <a:off x="6012160" y="2060848"/>
            <a:ext cx="2273300" cy="21336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Etten\PPointGereed\OlAdrVnkWednvanCathSweep.jpg"/>
          <p:cNvPicPr>
            <a:picLocks noChangeAspect="1" noChangeArrowheads="1"/>
          </p:cNvPicPr>
          <p:nvPr/>
        </p:nvPicPr>
        <p:blipFill>
          <a:blip r:embed="rId2" cstate="print"/>
          <a:srcRect/>
          <a:stretch>
            <a:fillRect/>
          </a:stretch>
        </p:blipFill>
        <p:spPr bwMode="auto">
          <a:xfrm>
            <a:off x="2483768" y="404664"/>
            <a:ext cx="3914775" cy="601027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Etten\PPointGereed\CornWAVnkWdr.AMEvOosterhout.jpg"/>
          <p:cNvPicPr>
            <a:picLocks noChangeAspect="1" noChangeArrowheads="1"/>
          </p:cNvPicPr>
          <p:nvPr/>
        </p:nvPicPr>
        <p:blipFill>
          <a:blip r:embed="rId2" cstate="print"/>
          <a:srcRect/>
          <a:stretch>
            <a:fillRect/>
          </a:stretch>
        </p:blipFill>
        <p:spPr bwMode="auto">
          <a:xfrm>
            <a:off x="2483768" y="219074"/>
            <a:ext cx="4104456" cy="594623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sers\Nieuwe Gebruiker\Pictures\Genealogie\AlleGenealogieën\Etten\PPointGereed\OlAntMichAlVnk1861-1880.jpg"/>
          <p:cNvPicPr>
            <a:picLocks noChangeAspect="1" noChangeArrowheads="1"/>
          </p:cNvPicPr>
          <p:nvPr/>
        </p:nvPicPr>
        <p:blipFill>
          <a:blip r:embed="rId2" cstate="print"/>
          <a:srcRect/>
          <a:stretch>
            <a:fillRect/>
          </a:stretch>
        </p:blipFill>
        <p:spPr bwMode="auto">
          <a:xfrm>
            <a:off x="1763688" y="260648"/>
            <a:ext cx="5524128" cy="637661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Etten\PPointGereed\VincentvGogh.JPG"/>
          <p:cNvPicPr>
            <a:picLocks noChangeAspect="1" noChangeArrowheads="1"/>
          </p:cNvPicPr>
          <p:nvPr/>
        </p:nvPicPr>
        <p:blipFill>
          <a:blip r:embed="rId2" cstate="print"/>
          <a:srcRect/>
          <a:stretch>
            <a:fillRect/>
          </a:stretch>
        </p:blipFill>
        <p:spPr bwMode="auto">
          <a:xfrm>
            <a:off x="1757363" y="332656"/>
            <a:ext cx="5046885" cy="6126252"/>
          </a:xfrm>
          <a:prstGeom prst="rect">
            <a:avLst/>
          </a:prstGeom>
          <a:noFill/>
        </p:spPr>
      </p:pic>
      <p:sp>
        <p:nvSpPr>
          <p:cNvPr id="3" name="Ovaal 2"/>
          <p:cNvSpPr/>
          <p:nvPr/>
        </p:nvSpPr>
        <p:spPr>
          <a:xfrm>
            <a:off x="7164288" y="4149080"/>
            <a:ext cx="1296144"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smtClean="0">
                <a:latin typeface="Verdana" pitchFamily="34" charset="0"/>
                <a:ea typeface="Verdana" pitchFamily="34" charset="0"/>
                <a:cs typeface="Verdana" pitchFamily="34" charset="0"/>
              </a:rPr>
              <a:t>Bron. Ach</a:t>
            </a:r>
            <a:br>
              <a:rPr lang="nl-NL" sz="1200" dirty="0" smtClean="0">
                <a:latin typeface="Verdana" pitchFamily="34" charset="0"/>
                <a:ea typeface="Verdana" pitchFamily="34" charset="0"/>
                <a:cs typeface="Verdana" pitchFamily="34" charset="0"/>
              </a:rPr>
            </a:br>
            <a:r>
              <a:rPr lang="nl-NL" sz="1200" dirty="0" smtClean="0">
                <a:latin typeface="Verdana" pitchFamily="34" charset="0"/>
                <a:ea typeface="Verdana" pitchFamily="34" charset="0"/>
                <a:cs typeface="Verdana" pitchFamily="34" charset="0"/>
              </a:rPr>
              <a:t>Lievetijd</a:t>
            </a:r>
          </a:p>
          <a:p>
            <a:pPr algn="ctr"/>
            <a:r>
              <a:rPr lang="nl-NL" sz="1200" dirty="0" smtClean="0">
                <a:latin typeface="Verdana" pitchFamily="34" charset="0"/>
                <a:ea typeface="Verdana" pitchFamily="34" charset="0"/>
                <a:cs typeface="Verdana" pitchFamily="34" charset="0"/>
              </a:rPr>
              <a:t>1994 </a:t>
            </a:r>
            <a:endParaRPr lang="nl-NL" sz="1200" dirty="0">
              <a:latin typeface="Verdana" pitchFamily="34" charset="0"/>
              <a:ea typeface="Verdana" pitchFamily="34" charset="0"/>
              <a:cs typeface="Verdana"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Etten\PPointGereed\OlJanVnk&amp;CornvGils.JPG"/>
          <p:cNvPicPr>
            <a:picLocks noChangeAspect="1" noChangeArrowheads="1"/>
          </p:cNvPicPr>
          <p:nvPr/>
        </p:nvPicPr>
        <p:blipFill>
          <a:blip r:embed="rId2" cstate="print"/>
          <a:srcRect/>
          <a:stretch>
            <a:fillRect/>
          </a:stretch>
        </p:blipFill>
        <p:spPr bwMode="auto">
          <a:xfrm>
            <a:off x="2483768" y="620688"/>
            <a:ext cx="4104456" cy="5875362"/>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ieuwe Gebruiker\Pictures\Genealogie\AlleGenealogieën\Etten\PPointGereed\OlJohNicVnk&amp;ElsbvKempen.jpg"/>
          <p:cNvPicPr>
            <a:picLocks noChangeAspect="1" noChangeArrowheads="1"/>
          </p:cNvPicPr>
          <p:nvPr/>
        </p:nvPicPr>
        <p:blipFill>
          <a:blip r:embed="rId2" cstate="print"/>
          <a:srcRect/>
          <a:stretch>
            <a:fillRect/>
          </a:stretch>
        </p:blipFill>
        <p:spPr bwMode="auto">
          <a:xfrm>
            <a:off x="2051720" y="548680"/>
            <a:ext cx="4762500" cy="605829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ieuwe Gebruiker\Pictures\Genealogie\AlleGenealogieën\Etten\PPointGereed\OlPetrJospVnkEchtgvCJvWees.jpg"/>
          <p:cNvPicPr>
            <a:picLocks noChangeAspect="1" noChangeArrowheads="1"/>
          </p:cNvPicPr>
          <p:nvPr/>
        </p:nvPicPr>
        <p:blipFill>
          <a:blip r:embed="rId2" cstate="print"/>
          <a:srcRect/>
          <a:stretch>
            <a:fillRect/>
          </a:stretch>
        </p:blipFill>
        <p:spPr bwMode="auto">
          <a:xfrm>
            <a:off x="2411760" y="404664"/>
            <a:ext cx="3619500" cy="565785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Nieuwe Gebruiker\Pictures\Genealogie\AlleGenealogieën\Etten\PPointGereed\Tr1927CornVnk&amp;AnnavBeek.jpg"/>
          <p:cNvPicPr>
            <a:picLocks noChangeAspect="1" noChangeArrowheads="1"/>
          </p:cNvPicPr>
          <p:nvPr/>
        </p:nvPicPr>
        <p:blipFill>
          <a:blip r:embed="rId2" cstate="print"/>
          <a:srcRect/>
          <a:stretch>
            <a:fillRect/>
          </a:stretch>
        </p:blipFill>
        <p:spPr bwMode="auto">
          <a:xfrm>
            <a:off x="1043608" y="1484784"/>
            <a:ext cx="6572250" cy="288607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Etten\PPointGereed\PetrusVnkAvBeek.jpg"/>
          <p:cNvPicPr>
            <a:picLocks noChangeAspect="1" noChangeArrowheads="1"/>
          </p:cNvPicPr>
          <p:nvPr/>
        </p:nvPicPr>
        <p:blipFill>
          <a:blip r:embed="rId2" cstate="print"/>
          <a:srcRect/>
          <a:stretch>
            <a:fillRect/>
          </a:stretch>
        </p:blipFill>
        <p:spPr bwMode="auto">
          <a:xfrm>
            <a:off x="2411760" y="404663"/>
            <a:ext cx="3888432" cy="6066151"/>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Etten\PPointGereed\AnnavBeekWdvPetrusVnk. jpg.JPG"/>
          <p:cNvPicPr>
            <a:picLocks noChangeAspect="1" noChangeArrowheads="1"/>
          </p:cNvPicPr>
          <p:nvPr/>
        </p:nvPicPr>
        <p:blipFill>
          <a:blip r:embed="rId2" cstate="print"/>
          <a:srcRect/>
          <a:stretch>
            <a:fillRect/>
          </a:stretch>
        </p:blipFill>
        <p:spPr bwMode="auto">
          <a:xfrm>
            <a:off x="539552" y="404664"/>
            <a:ext cx="3486150" cy="5900738"/>
          </a:xfrm>
          <a:prstGeom prst="rect">
            <a:avLst/>
          </a:prstGeom>
          <a:noFill/>
        </p:spPr>
      </p:pic>
      <p:pic>
        <p:nvPicPr>
          <p:cNvPr id="5123" name="Picture 3" descr="C:\Users\Nieuwe Gebruiker\Pictures\Genealogie\AlleGenealogieën\Etten\PPointGereed\AJAVnkdoPter&amp;AnnaVnk.jpg"/>
          <p:cNvPicPr>
            <a:picLocks noChangeAspect="1" noChangeArrowheads="1"/>
          </p:cNvPicPr>
          <p:nvPr/>
        </p:nvPicPr>
        <p:blipFill>
          <a:blip r:embed="rId3" cstate="print"/>
          <a:srcRect/>
          <a:stretch>
            <a:fillRect/>
          </a:stretch>
        </p:blipFill>
        <p:spPr bwMode="auto">
          <a:xfrm>
            <a:off x="4644008" y="332656"/>
            <a:ext cx="3984916" cy="621213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ieuwe Gebruiker\Pictures\Genealogie\AlleGenealogieën\Etten\PPointGereed\WAVnk&amp;CJdeCeuster.jpg"/>
          <p:cNvPicPr>
            <a:picLocks noChangeAspect="1" noChangeArrowheads="1"/>
          </p:cNvPicPr>
          <p:nvPr/>
        </p:nvPicPr>
        <p:blipFill>
          <a:blip r:embed="rId2" cstate="print"/>
          <a:srcRect/>
          <a:stretch>
            <a:fillRect/>
          </a:stretch>
        </p:blipFill>
        <p:spPr bwMode="auto">
          <a:xfrm>
            <a:off x="2051720" y="260648"/>
            <a:ext cx="4464496" cy="6019801"/>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Nieuwe Gebruiker\Pictures\Genealogie\AlleGenealogieën\Etten\PPointGereed\WilhAMVnk&amp;PetrMGoos.jpg"/>
          <p:cNvPicPr>
            <a:picLocks noChangeAspect="1" noChangeArrowheads="1"/>
          </p:cNvPicPr>
          <p:nvPr/>
        </p:nvPicPr>
        <p:blipFill>
          <a:blip r:embed="rId2" cstate="print"/>
          <a:srcRect/>
          <a:stretch>
            <a:fillRect/>
          </a:stretch>
        </p:blipFill>
        <p:spPr bwMode="auto">
          <a:xfrm>
            <a:off x="1936281" y="476672"/>
            <a:ext cx="5102347" cy="588022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Nieuwe Gebruiker\Pictures\Genealogie\AlleGenealogieën\Etten\PPointGereed\WilhelmJCVnk&amp;BennyBom+Fam.JPG"/>
          <p:cNvPicPr>
            <a:picLocks noChangeAspect="1" noChangeArrowheads="1"/>
          </p:cNvPicPr>
          <p:nvPr/>
        </p:nvPicPr>
        <p:blipFill>
          <a:blip r:embed="rId2" cstate="print"/>
          <a:srcRect/>
          <a:stretch>
            <a:fillRect/>
          </a:stretch>
        </p:blipFill>
        <p:spPr bwMode="auto">
          <a:xfrm>
            <a:off x="467544" y="548679"/>
            <a:ext cx="4103365" cy="5909681"/>
          </a:xfrm>
          <a:prstGeom prst="rect">
            <a:avLst/>
          </a:prstGeom>
          <a:noFill/>
        </p:spPr>
      </p:pic>
      <p:pic>
        <p:nvPicPr>
          <p:cNvPr id="44035" name="Picture 3" descr="C:\Users\Nieuwe Gebruiker\Pictures\Genealogie\AlleGenealogieën\Etten\PPointGereed\OlVilhJCMVnkechtnCAWABom.jpg"/>
          <p:cNvPicPr>
            <a:picLocks noChangeAspect="1" noChangeArrowheads="1"/>
          </p:cNvPicPr>
          <p:nvPr/>
        </p:nvPicPr>
        <p:blipFill>
          <a:blip r:embed="rId3" cstate="print"/>
          <a:srcRect/>
          <a:stretch>
            <a:fillRect/>
          </a:stretch>
        </p:blipFill>
        <p:spPr bwMode="auto">
          <a:xfrm>
            <a:off x="5004048" y="404664"/>
            <a:ext cx="3762375" cy="61531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Nieuwe Gebruiker\Pictures\Genealogie\AlleGenealogieën\Etten\PPointGereed\WilhelmVnk&amp;MarvEekelen.jpg"/>
          <p:cNvPicPr>
            <a:picLocks noChangeAspect="1" noChangeArrowheads="1"/>
          </p:cNvPicPr>
          <p:nvPr/>
        </p:nvPicPr>
        <p:blipFill>
          <a:blip r:embed="rId2" cstate="print"/>
          <a:srcRect/>
          <a:stretch>
            <a:fillRect/>
          </a:stretch>
        </p:blipFill>
        <p:spPr bwMode="auto">
          <a:xfrm>
            <a:off x="1979712" y="764703"/>
            <a:ext cx="4968552" cy="574873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Etten\PPointGereed\Turfschip.JPG"/>
          <p:cNvPicPr>
            <a:picLocks noChangeAspect="1" noChangeArrowheads="1"/>
          </p:cNvPicPr>
          <p:nvPr/>
        </p:nvPicPr>
        <p:blipFill>
          <a:blip r:embed="rId2" cstate="print"/>
          <a:srcRect/>
          <a:stretch>
            <a:fillRect/>
          </a:stretch>
        </p:blipFill>
        <p:spPr bwMode="auto">
          <a:xfrm>
            <a:off x="683568" y="415104"/>
            <a:ext cx="5184575" cy="3576490"/>
          </a:xfrm>
          <a:prstGeom prst="rect">
            <a:avLst/>
          </a:prstGeom>
          <a:noFill/>
        </p:spPr>
      </p:pic>
      <p:sp>
        <p:nvSpPr>
          <p:cNvPr id="3" name="Rechthoek 2"/>
          <p:cNvSpPr/>
          <p:nvPr/>
        </p:nvSpPr>
        <p:spPr>
          <a:xfrm>
            <a:off x="6156176" y="476672"/>
            <a:ext cx="2736304" cy="34563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Het was het schip van de Leurse turfschipper Adriaan van Bergen waar mee in 1580 circa 70 soldaten soldaten , onder het turf verborgen,  Breda werden binnen gevaren. Met als resultaat dat de Spanjaarden uit Breda werden verjaagd.</a:t>
            </a:r>
            <a:endParaRPr lang="nl-NL" dirty="0"/>
          </a:p>
        </p:txBody>
      </p:sp>
      <p:sp>
        <p:nvSpPr>
          <p:cNvPr id="4" name="Rechthoek 3"/>
          <p:cNvSpPr/>
          <p:nvPr/>
        </p:nvSpPr>
        <p:spPr>
          <a:xfrm>
            <a:off x="467544" y="4437112"/>
            <a:ext cx="8136904" cy="14904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Adriaan van Bergen, geboren vóór 1552, zijn dochter Agatha van Bergen  trouwde met Cornelis Gijsbrechts van der Donck. Uit dit huwelijk is mr. Adriaen van der Donck geboren. Hij was een vooraanstaande bestuurder van Nieuw Nederland,  gelegen op de plaats waar het huidige New York is gelegen.</a:t>
            </a:r>
            <a:endParaRPr lang="nl-NL" dirty="0"/>
          </a:p>
        </p:txBody>
      </p:sp>
      <p:sp>
        <p:nvSpPr>
          <p:cNvPr id="5" name="Afgeronde rechthoek 4"/>
          <p:cNvSpPr/>
          <p:nvPr/>
        </p:nvSpPr>
        <p:spPr>
          <a:xfrm>
            <a:off x="5148064" y="6093296"/>
            <a:ext cx="3384376" cy="509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smtClean="0"/>
              <a:t>Afbeelding Turfschip website gem. Breda</a:t>
            </a:r>
            <a:endParaRPr lang="nl-NL"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Nieuwe Gebruiker\Pictures\Genealogie\AlleGenealogieën\Etten\PPointGereed\OlCornlVnkWdrvAdrMarGWagemans.jpg"/>
          <p:cNvPicPr>
            <a:picLocks noChangeAspect="1" noChangeArrowheads="1"/>
          </p:cNvPicPr>
          <p:nvPr/>
        </p:nvPicPr>
        <p:blipFill>
          <a:blip r:embed="rId2" cstate="print"/>
          <a:srcRect/>
          <a:stretch>
            <a:fillRect/>
          </a:stretch>
        </p:blipFill>
        <p:spPr bwMode="auto">
          <a:xfrm>
            <a:off x="2411760" y="332656"/>
            <a:ext cx="4392488" cy="6218013"/>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Etten\PPointGereed\CornPAVnk&amp;MNiesten.jpg"/>
          <p:cNvPicPr>
            <a:picLocks noChangeAspect="1" noChangeArrowheads="1"/>
          </p:cNvPicPr>
          <p:nvPr/>
        </p:nvPicPr>
        <p:blipFill>
          <a:blip r:embed="rId2" cstate="print"/>
          <a:srcRect/>
          <a:stretch>
            <a:fillRect/>
          </a:stretch>
        </p:blipFill>
        <p:spPr bwMode="auto">
          <a:xfrm>
            <a:off x="2195736" y="404664"/>
            <a:ext cx="4608512" cy="6165304"/>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Etten\PPointGereed\JohannaAWMSchmeitsPietVnk.jpg"/>
          <p:cNvPicPr>
            <a:picLocks noChangeAspect="1" noChangeArrowheads="1"/>
          </p:cNvPicPr>
          <p:nvPr/>
        </p:nvPicPr>
        <p:blipFill>
          <a:blip r:embed="rId2" cstate="print"/>
          <a:srcRect/>
          <a:stretch>
            <a:fillRect/>
          </a:stretch>
        </p:blipFill>
        <p:spPr bwMode="auto">
          <a:xfrm>
            <a:off x="1835696" y="404664"/>
            <a:ext cx="5400600" cy="607356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Etten\PPointGereed\CathvPraatWvAnthVnk.jpg"/>
          <p:cNvPicPr>
            <a:picLocks noChangeAspect="1" noChangeArrowheads="1"/>
          </p:cNvPicPr>
          <p:nvPr/>
        </p:nvPicPr>
        <p:blipFill>
          <a:blip r:embed="rId2" cstate="print"/>
          <a:srcRect/>
          <a:stretch>
            <a:fillRect/>
          </a:stretch>
        </p:blipFill>
        <p:spPr bwMode="auto">
          <a:xfrm>
            <a:off x="2195736" y="548680"/>
            <a:ext cx="4248472" cy="587727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Etten\PPointGereed\GeenGerfHandAanRKlijf.JPG"/>
          <p:cNvPicPr>
            <a:picLocks noChangeAspect="1" noChangeArrowheads="1"/>
          </p:cNvPicPr>
          <p:nvPr/>
        </p:nvPicPr>
        <p:blipFill>
          <a:blip r:embed="rId2" cstate="print"/>
          <a:srcRect/>
          <a:stretch>
            <a:fillRect/>
          </a:stretch>
        </p:blipFill>
        <p:spPr bwMode="auto">
          <a:xfrm>
            <a:off x="251520" y="404664"/>
            <a:ext cx="7172325" cy="6120680"/>
          </a:xfrm>
          <a:prstGeom prst="rect">
            <a:avLst/>
          </a:prstGeom>
          <a:noFill/>
        </p:spPr>
      </p:pic>
      <p:sp>
        <p:nvSpPr>
          <p:cNvPr id="3" name="Stroomdiagram: Weergave 2"/>
          <p:cNvSpPr/>
          <p:nvPr/>
        </p:nvSpPr>
        <p:spPr>
          <a:xfrm>
            <a:off x="7596336" y="1556792"/>
            <a:ext cx="1331640" cy="1548752"/>
          </a:xfrm>
          <a:prstGeom prst="flowChartDisp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latin typeface="Verdana" pitchFamily="34" charset="0"/>
                <a:ea typeface="Verdana" pitchFamily="34" charset="0"/>
                <a:cs typeface="Verdana" pitchFamily="34" charset="0"/>
              </a:rPr>
              <a:t>Bron. Ach</a:t>
            </a:r>
            <a:br>
              <a:rPr lang="nl-NL" dirty="0" smtClean="0">
                <a:latin typeface="Verdana" pitchFamily="34" charset="0"/>
                <a:ea typeface="Verdana" pitchFamily="34" charset="0"/>
                <a:cs typeface="Verdana" pitchFamily="34" charset="0"/>
              </a:rPr>
            </a:br>
            <a:r>
              <a:rPr lang="nl-NL" dirty="0" smtClean="0">
                <a:latin typeface="Verdana" pitchFamily="34" charset="0"/>
                <a:ea typeface="Verdana" pitchFamily="34" charset="0"/>
                <a:cs typeface="Verdana" pitchFamily="34" charset="0"/>
              </a:rPr>
              <a:t>Lievetijd</a:t>
            </a:r>
          </a:p>
          <a:p>
            <a:pPr algn="ctr"/>
            <a:r>
              <a:rPr lang="nl-NL" dirty="0" smtClean="0">
                <a:latin typeface="Verdana" pitchFamily="34" charset="0"/>
                <a:ea typeface="Verdana" pitchFamily="34" charset="0"/>
                <a:cs typeface="Verdana" pitchFamily="34" charset="0"/>
              </a:rPr>
              <a:t>1994</a:t>
            </a:r>
            <a:endParaRPr lang="nl-N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Etten\PPointGereed\GrewnsBewteSchijf.JPG"/>
          <p:cNvPicPr>
            <a:picLocks noChangeAspect="1" noChangeArrowheads="1"/>
          </p:cNvPicPr>
          <p:nvPr/>
        </p:nvPicPr>
        <p:blipFill>
          <a:blip r:embed="rId2" cstate="print"/>
          <a:srcRect/>
          <a:stretch>
            <a:fillRect/>
          </a:stretch>
        </p:blipFill>
        <p:spPr bwMode="auto">
          <a:xfrm>
            <a:off x="683568" y="476672"/>
            <a:ext cx="7734300" cy="4905376"/>
          </a:xfrm>
          <a:prstGeom prst="rect">
            <a:avLst/>
          </a:prstGeom>
          <a:noFill/>
        </p:spPr>
      </p:pic>
      <p:sp>
        <p:nvSpPr>
          <p:cNvPr id="3" name="Afgeronde rechthoek 2"/>
          <p:cNvSpPr/>
          <p:nvPr/>
        </p:nvSpPr>
        <p:spPr>
          <a:xfrm>
            <a:off x="1115616" y="5661248"/>
            <a:ext cx="705678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 grensbewakers van voor de 2</a:t>
            </a:r>
            <a:r>
              <a:rPr lang="nl-NL" baseline="30000" dirty="0" smtClean="0"/>
              <a:t>e</a:t>
            </a:r>
            <a:r>
              <a:rPr lang="nl-NL" dirty="0" smtClean="0"/>
              <a:t> wereldoorlog te Schijf.</a:t>
            </a:r>
            <a:br>
              <a:rPr lang="nl-NL" dirty="0" smtClean="0"/>
            </a:br>
            <a:r>
              <a:rPr lang="nl-NL" dirty="0" smtClean="0"/>
              <a:t>Foto circa 1915</a:t>
            </a:r>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Etten\PPointGereed\FamHbroekTVerkl.JPG"/>
          <p:cNvPicPr>
            <a:picLocks noChangeAspect="1" noChangeArrowheads="1"/>
          </p:cNvPicPr>
          <p:nvPr/>
        </p:nvPicPr>
        <p:blipFill>
          <a:blip r:embed="rId2" cstate="print"/>
          <a:srcRect/>
          <a:stretch>
            <a:fillRect/>
          </a:stretch>
        </p:blipFill>
        <p:spPr bwMode="auto">
          <a:xfrm>
            <a:off x="971600" y="548680"/>
            <a:ext cx="6788360" cy="4821659"/>
          </a:xfrm>
          <a:prstGeom prst="rect">
            <a:avLst/>
          </a:prstGeom>
          <a:noFill/>
        </p:spPr>
      </p:pic>
      <p:sp>
        <p:nvSpPr>
          <p:cNvPr id="3" name="Broche 2"/>
          <p:cNvSpPr/>
          <p:nvPr/>
        </p:nvSpPr>
        <p:spPr>
          <a:xfrm>
            <a:off x="4139952" y="5805264"/>
            <a:ext cx="3456384" cy="72008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Zie ook de dia hierna!</a:t>
            </a:r>
            <a:endParaRPr lang="nl-NL"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Etten\PPointGereed\VerdEttLimb.jpg"/>
          <p:cNvPicPr>
            <a:picLocks noChangeAspect="1" noChangeArrowheads="1"/>
          </p:cNvPicPr>
          <p:nvPr/>
        </p:nvPicPr>
        <p:blipFill>
          <a:blip r:embed="rId2" cstate="print"/>
          <a:srcRect/>
          <a:stretch>
            <a:fillRect/>
          </a:stretch>
        </p:blipFill>
        <p:spPr bwMode="auto">
          <a:xfrm>
            <a:off x="1115616" y="1071563"/>
            <a:ext cx="6661828" cy="461066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161</TotalTime>
  <Words>259</Words>
  <Application>Microsoft Office PowerPoint</Application>
  <PresentationFormat>Diavoorstelling (4:3)</PresentationFormat>
  <Paragraphs>20</Paragraphs>
  <Slides>53</Slides>
  <Notes>0</Notes>
  <HiddenSlides>0</HiddenSlides>
  <MMClips>0</MMClips>
  <ScaleCrop>false</ScaleCrop>
  <HeadingPairs>
    <vt:vector size="4" baseType="variant">
      <vt:variant>
        <vt:lpstr>Thema</vt:lpstr>
      </vt:variant>
      <vt:variant>
        <vt:i4>1</vt:i4>
      </vt:variant>
      <vt:variant>
        <vt:lpstr>Diatitels</vt:lpstr>
      </vt:variant>
      <vt:variant>
        <vt:i4>53</vt:i4>
      </vt:variant>
    </vt:vector>
  </HeadingPairs>
  <TitlesOfParts>
    <vt:vector size="54" baseType="lpstr">
      <vt:lpstr>Stroom</vt:lpstr>
      <vt:lpstr>Genealogie Verdon(c)k te Etten-Leur en omgeving. Op mijn website zijn op de pagina Etten-Leur tevens twee kleine genealogische fragmentjes Hoeven toegevoegd.</vt:lpstr>
      <vt:lpstr>Dia 2</vt:lpstr>
      <vt:lpstr>Dia 3</vt:lpstr>
      <vt:lpstr>Dia 4</vt:lpstr>
      <vt:lpstr>Dia 5</vt:lpstr>
      <vt:lpstr>Dia 6</vt:lpstr>
      <vt:lpstr>Dia 7</vt:lpstr>
      <vt:lpstr>Dia 8</vt:lpstr>
      <vt:lpstr>Dia 9</vt:lpstr>
      <vt:lpstr>Dia 10</vt:lpstr>
      <vt:lpstr>Dia 11</vt:lpstr>
      <vt:lpstr>Dia 12</vt:lpstr>
      <vt:lpstr>Dia 13</vt:lpstr>
      <vt:lpstr>Dia 14</vt:lpstr>
      <vt:lpstr>Dia 15</vt:lpstr>
      <vt:lpstr>Dia 16</vt:lpstr>
      <vt:lpstr>Dia 17</vt:lpstr>
      <vt:lpstr>Dia 18</vt:lpstr>
      <vt:lpstr>Dia 19</vt:lpstr>
      <vt:lpstr>Dia 20</vt:lpstr>
      <vt:lpstr>Dia 21</vt:lpstr>
      <vt:lpstr>Dia 22</vt:lpstr>
      <vt:lpstr>Dia 23</vt:lpstr>
      <vt:lpstr>Dia 24</vt:lpstr>
      <vt:lpstr>Dia 25</vt:lpstr>
      <vt:lpstr>Dia 26</vt:lpstr>
      <vt:lpstr>Dia 27</vt:lpstr>
      <vt:lpstr>Dia 28</vt:lpstr>
      <vt:lpstr>Dia 29</vt:lpstr>
      <vt:lpstr>Dia 30</vt:lpstr>
      <vt:lpstr>Dia 31</vt:lpstr>
      <vt:lpstr>Dia 32</vt:lpstr>
      <vt:lpstr>Dia 33</vt:lpstr>
      <vt:lpstr>Dia 34</vt:lpstr>
      <vt:lpstr>Dia 35</vt:lpstr>
      <vt:lpstr>Dia 36</vt:lpstr>
      <vt:lpstr>Dia 37</vt:lpstr>
      <vt:lpstr>Dia 38</vt:lpstr>
      <vt:lpstr>Dia 39</vt:lpstr>
      <vt:lpstr>Dia 40</vt:lpstr>
      <vt:lpstr>Dia 41</vt:lpstr>
      <vt:lpstr>Dia 42</vt:lpstr>
      <vt:lpstr>Dia 43</vt:lpstr>
      <vt:lpstr>Dia 44</vt:lpstr>
      <vt:lpstr>Dia 45</vt:lpstr>
      <vt:lpstr>Dia 46</vt:lpstr>
      <vt:lpstr>Dia 47</vt:lpstr>
      <vt:lpstr>Dia 48</vt:lpstr>
      <vt:lpstr>Dia 49</vt:lpstr>
      <vt:lpstr>Dia 50</vt:lpstr>
      <vt:lpstr>Dia 51</vt:lpstr>
      <vt:lpstr>Dia 52</vt:lpstr>
      <vt:lpstr>Dia 53</vt:lpstr>
    </vt:vector>
  </TitlesOfParts>
  <Company>Quote Components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 te Etten-Leur en omgeving. Op mijn website zijn op de pagina Etten-Leur tevens twee kleine genealogische fragmentjes Hoeven toegevoegd</dc:title>
  <dc:creator>Nieuwe Gebruiker</dc:creator>
  <cp:lastModifiedBy>Nieuwe Gebruiker</cp:lastModifiedBy>
  <cp:revision>22</cp:revision>
  <dcterms:created xsi:type="dcterms:W3CDTF">2016-04-26T07:33:31Z</dcterms:created>
  <dcterms:modified xsi:type="dcterms:W3CDTF">2017-10-05T12:39:06Z</dcterms:modified>
</cp:coreProperties>
</file>