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301" r:id="rId4"/>
    <p:sldId id="258" r:id="rId5"/>
    <p:sldId id="259" r:id="rId6"/>
    <p:sldId id="260" r:id="rId7"/>
    <p:sldId id="261" r:id="rId8"/>
    <p:sldId id="263" r:id="rId9"/>
    <p:sldId id="264" r:id="rId10"/>
    <p:sldId id="333" r:id="rId11"/>
    <p:sldId id="265" r:id="rId12"/>
    <p:sldId id="266" r:id="rId13"/>
    <p:sldId id="344" r:id="rId14"/>
    <p:sldId id="345" r:id="rId15"/>
    <p:sldId id="267" r:id="rId16"/>
    <p:sldId id="268" r:id="rId17"/>
    <p:sldId id="269" r:id="rId18"/>
    <p:sldId id="270" r:id="rId19"/>
    <p:sldId id="271" r:id="rId20"/>
    <p:sldId id="272" r:id="rId21"/>
    <p:sldId id="328"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334" r:id="rId36"/>
    <p:sldId id="335" r:id="rId37"/>
    <p:sldId id="286" r:id="rId38"/>
    <p:sldId id="298" r:id="rId39"/>
    <p:sldId id="343" r:id="rId40"/>
    <p:sldId id="308" r:id="rId41"/>
    <p:sldId id="302" r:id="rId42"/>
    <p:sldId id="303" r:id="rId43"/>
    <p:sldId id="305" r:id="rId44"/>
    <p:sldId id="306" r:id="rId45"/>
    <p:sldId id="307" r:id="rId46"/>
    <p:sldId id="287" r:id="rId47"/>
    <p:sldId id="309" r:id="rId48"/>
    <p:sldId id="338" r:id="rId49"/>
    <p:sldId id="337" r:id="rId50"/>
    <p:sldId id="339" r:id="rId51"/>
    <p:sldId id="340" r:id="rId52"/>
    <p:sldId id="304" r:id="rId53"/>
    <p:sldId id="336" r:id="rId54"/>
    <p:sldId id="312" r:id="rId55"/>
    <p:sldId id="310" r:id="rId56"/>
    <p:sldId id="341" r:id="rId57"/>
    <p:sldId id="342" r:id="rId58"/>
    <p:sldId id="311" r:id="rId59"/>
    <p:sldId id="313" r:id="rId60"/>
    <p:sldId id="329" r:id="rId61"/>
    <p:sldId id="316" r:id="rId62"/>
    <p:sldId id="330" r:id="rId63"/>
    <p:sldId id="332" r:id="rId64"/>
    <p:sldId id="288" r:id="rId65"/>
    <p:sldId id="289" r:id="rId66"/>
    <p:sldId id="322" r:id="rId67"/>
    <p:sldId id="323" r:id="rId68"/>
    <p:sldId id="290" r:id="rId69"/>
    <p:sldId id="291" r:id="rId70"/>
    <p:sldId id="317" r:id="rId71"/>
    <p:sldId id="319" r:id="rId72"/>
    <p:sldId id="320" r:id="rId73"/>
    <p:sldId id="321" r:id="rId74"/>
    <p:sldId id="292" r:id="rId75"/>
    <p:sldId id="293" r:id="rId76"/>
    <p:sldId id="294" r:id="rId77"/>
    <p:sldId id="324" r:id="rId78"/>
    <p:sldId id="325" r:id="rId79"/>
    <p:sldId id="295" r:id="rId80"/>
    <p:sldId id="296" r:id="rId81"/>
    <p:sldId id="297" r:id="rId8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5" autoAdjust="0"/>
    <p:restoredTop sz="94626" autoAdjust="0"/>
  </p:normalViewPr>
  <p:slideViewPr>
    <p:cSldViewPr>
      <p:cViewPr varScale="1">
        <p:scale>
          <a:sx n="63" d="100"/>
          <a:sy n="63" d="100"/>
        </p:scale>
        <p:origin x="77" y="384"/>
      </p:cViewPr>
      <p:guideLst>
        <p:guide orient="horz" pos="2160"/>
        <p:guide pos="2880"/>
      </p:guideLst>
    </p:cSldViewPr>
  </p:slideViewPr>
  <p:outlineViewPr>
    <p:cViewPr>
      <p:scale>
        <a:sx n="33" d="100"/>
        <a:sy n="33" d="100"/>
      </p:scale>
      <p:origin x="24"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slide" Target="slides/slide8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9" name="Titel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a:t>Klik om de stijl te bewerken</a:t>
            </a:r>
            <a:endParaRPr kumimoji="0" lang="en-US"/>
          </a:p>
        </p:txBody>
      </p:sp>
      <p:sp>
        <p:nvSpPr>
          <p:cNvPr id="17" name="Ondertitel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het opmaakprofiel van de modelondertitel te bewerken</a:t>
            </a:r>
            <a:endParaRPr kumimoji="0" lang="en-US"/>
          </a:p>
        </p:txBody>
      </p:sp>
      <p:sp>
        <p:nvSpPr>
          <p:cNvPr id="30" name="Tijdelijke aanduiding voor datum 29"/>
          <p:cNvSpPr>
            <a:spLocks noGrp="1"/>
          </p:cNvSpPr>
          <p:nvPr>
            <p:ph type="dt" sz="half" idx="10"/>
          </p:nvPr>
        </p:nvSpPr>
        <p:spPr/>
        <p:txBody>
          <a:bodyPr/>
          <a:lstStyle/>
          <a:p>
            <a:fld id="{BBD411D2-22EB-4CE0-97EC-9A2353337C73}" type="datetimeFigureOut">
              <a:rPr lang="nl-NL" smtClean="0"/>
              <a:pPr/>
              <a:t>3-11-2022</a:t>
            </a:fld>
            <a:endParaRPr lang="nl-NL"/>
          </a:p>
        </p:txBody>
      </p:sp>
      <p:sp>
        <p:nvSpPr>
          <p:cNvPr id="19" name="Tijdelijke aanduiding voor voettekst 18"/>
          <p:cNvSpPr>
            <a:spLocks noGrp="1"/>
          </p:cNvSpPr>
          <p:nvPr>
            <p:ph type="ftr" sz="quarter" idx="11"/>
          </p:nvPr>
        </p:nvSpPr>
        <p:spPr/>
        <p:txBody>
          <a:bodyPr/>
          <a:lstStyle/>
          <a:p>
            <a:endParaRPr lang="nl-NL"/>
          </a:p>
        </p:txBody>
      </p:sp>
      <p:sp>
        <p:nvSpPr>
          <p:cNvPr id="27" name="Tijdelijke aanduiding voor dianummer 26"/>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BBD411D2-22EB-4CE0-97EC-9A2353337C73}" type="datetimeFigureOut">
              <a:rPr lang="nl-NL" smtClean="0"/>
              <a:pPr/>
              <a:t>3-11-2022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914401"/>
            <a:ext cx="2057400" cy="5211763"/>
          </a:xfrm>
        </p:spPr>
        <p:txBody>
          <a:bodyPr vert="eaVert"/>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a:xfrm>
            <a:off x="457200" y="914401"/>
            <a:ext cx="6019800" cy="5211763"/>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BBD411D2-22EB-4CE0-97EC-9A2353337C73}" type="datetimeFigureOut">
              <a:rPr lang="nl-NL" smtClean="0"/>
              <a:pPr/>
              <a:t>3-11-2022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inhoud 2"/>
          <p:cNvSpPr>
            <a:spLocks noGrp="1"/>
          </p:cNvSpPr>
          <p:nvPr>
            <p:ph idx="1"/>
          </p:nvPr>
        </p:nvSpPr>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BBD411D2-22EB-4CE0-97EC-9A2353337C73}" type="datetimeFigureOut">
              <a:rPr lang="nl-NL" smtClean="0"/>
              <a:pPr/>
              <a:t>3-11-2022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4" name="Tijdelijke aanduiding voor datum 3"/>
          <p:cNvSpPr>
            <a:spLocks noGrp="1"/>
          </p:cNvSpPr>
          <p:nvPr>
            <p:ph type="dt" sz="half" idx="10"/>
          </p:nvPr>
        </p:nvSpPr>
        <p:spPr/>
        <p:txBody>
          <a:bodyPr/>
          <a:lstStyle/>
          <a:p>
            <a:fld id="{BBD411D2-22EB-4CE0-97EC-9A2353337C73}" type="datetimeFigureOut">
              <a:rPr lang="nl-NL" smtClean="0"/>
              <a:pPr/>
              <a:t>3-11-2022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a:lstStyle/>
          <a:p>
            <a:r>
              <a:rPr kumimoji="0" lang="nl-NL"/>
              <a:t>Klik om de stijl te bewerken</a:t>
            </a:r>
            <a:endParaRPr kumimoji="0" lang="en-US"/>
          </a:p>
        </p:txBody>
      </p:sp>
      <p:sp>
        <p:nvSpPr>
          <p:cNvPr id="3" name="Tijdelijke aanduiding voor inhoud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inhoud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BBD411D2-22EB-4CE0-97EC-9A2353337C73}" type="datetimeFigureOut">
              <a:rPr lang="nl-NL" smtClean="0"/>
              <a:pPr/>
              <a:t>3-11-2022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229600" cy="1143000"/>
          </a:xfrm>
        </p:spPr>
        <p:txBody>
          <a:bodyPr tIns="45720" anchor="b"/>
          <a:lstStyle>
            <a:lvl1pPr>
              <a:defRPr/>
            </a:lvl1pPr>
          </a:lstStyle>
          <a:p>
            <a:r>
              <a:rPr kumimoji="0" lang="nl-NL"/>
              <a:t>Klik om de stijl te bewerken</a:t>
            </a:r>
            <a:endParaRPr kumimoji="0" lang="en-US"/>
          </a:p>
        </p:txBody>
      </p:sp>
      <p:sp>
        <p:nvSpPr>
          <p:cNvPr id="3" name="Tijdelijke aanduiding voor tekst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5" name="Tijdelijke aanduiding voor inhoud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6" name="Tijdelijke aanduiding voor inhoud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7" name="Tijdelijke aanduiding voor datum 6"/>
          <p:cNvSpPr>
            <a:spLocks noGrp="1"/>
          </p:cNvSpPr>
          <p:nvPr>
            <p:ph type="dt" sz="half" idx="10"/>
          </p:nvPr>
        </p:nvSpPr>
        <p:spPr/>
        <p:txBody>
          <a:bodyPr/>
          <a:lstStyle/>
          <a:p>
            <a:fld id="{BBD411D2-22EB-4CE0-97EC-9A2353337C73}" type="datetimeFigureOut">
              <a:rPr lang="nl-NL" smtClean="0"/>
              <a:pPr/>
              <a:t>3-11-2022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BBD411D2-22EB-4CE0-97EC-9A2353337C73}" type="datetimeFigureOut">
              <a:rPr lang="nl-NL" smtClean="0"/>
              <a:pPr/>
              <a:t>3-11-2022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BD411D2-22EB-4CE0-97EC-9A2353337C73}" type="datetimeFigureOut">
              <a:rPr lang="nl-NL" smtClean="0"/>
              <a:pPr/>
              <a:t>3-11-2022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nl-NL"/>
              <a:t>Klik om de stijl te bewerken</a:t>
            </a:r>
            <a:endParaRPr kumimoji="0" lang="en-US"/>
          </a:p>
        </p:txBody>
      </p:sp>
      <p:sp>
        <p:nvSpPr>
          <p:cNvPr id="3" name="Tijdelijke aanduiding voor tekst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nl-NL"/>
              <a:t>Klik om de modelstijlen te bewerken</a:t>
            </a:r>
          </a:p>
        </p:txBody>
      </p:sp>
      <p:sp>
        <p:nvSpPr>
          <p:cNvPr id="4" name="Tijdelijke aanduiding voor inhoud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5" name="Tijdelijke aanduiding voor datum 4"/>
          <p:cNvSpPr>
            <a:spLocks noGrp="1"/>
          </p:cNvSpPr>
          <p:nvPr>
            <p:ph type="dt" sz="half" idx="10"/>
          </p:nvPr>
        </p:nvSpPr>
        <p:spPr/>
        <p:txBody>
          <a:bodyPr/>
          <a:lstStyle/>
          <a:p>
            <a:fld id="{BBD411D2-22EB-4CE0-97EC-9A2353337C73}" type="datetimeFigureOut">
              <a:rPr lang="nl-NL" smtClean="0"/>
              <a:pPr/>
              <a:t>3-11-2022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616679E-901C-4369-9B92-5D648105ED6F}"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9" name="Rechthoek met één afgeknipte en afgeronde hoek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hthoekige driehoek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el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nl-NL"/>
              <a:t>Klik om de stijl te bewerken</a:t>
            </a:r>
            <a:endParaRPr kumimoji="0" lang="en-US"/>
          </a:p>
        </p:txBody>
      </p:sp>
      <p:sp>
        <p:nvSpPr>
          <p:cNvPr id="4" name="Tijdelijke aanduiding voor tekst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
        <p:nvSpPr>
          <p:cNvPr id="5" name="Tijdelijke aanduiding voor datum 4"/>
          <p:cNvSpPr>
            <a:spLocks noGrp="1"/>
          </p:cNvSpPr>
          <p:nvPr>
            <p:ph type="dt" sz="half" idx="10"/>
          </p:nvPr>
        </p:nvSpPr>
        <p:spPr/>
        <p:txBody>
          <a:bodyPr/>
          <a:lstStyle/>
          <a:p>
            <a:fld id="{BBD411D2-22EB-4CE0-97EC-9A2353337C73}" type="datetimeFigureOut">
              <a:rPr lang="nl-NL" smtClean="0"/>
              <a:pPr/>
              <a:t>3-11-2022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a:xfrm>
            <a:off x="8077200" y="6356350"/>
            <a:ext cx="609600" cy="365125"/>
          </a:xfrm>
        </p:spPr>
        <p:txBody>
          <a:bodyPr/>
          <a:lstStyle/>
          <a:p>
            <a:fld id="{2616679E-901C-4369-9B92-5D648105ED6F}" type="slidenum">
              <a:rPr lang="nl-NL" smtClean="0"/>
              <a:pPr/>
              <a:t>‹nr.›</a:t>
            </a:fld>
            <a:endParaRPr lang="nl-NL"/>
          </a:p>
        </p:txBody>
      </p:sp>
      <p:sp>
        <p:nvSpPr>
          <p:cNvPr id="3" name="Tijdelijke aanduiding voor afbeelding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nl-NL"/>
              <a:t>Klik op het pictogram als u een afbeelding wilt toevoegen</a:t>
            </a:r>
            <a:endParaRPr kumimoji="0" lang="en-US" dirty="0"/>
          </a:p>
        </p:txBody>
      </p:sp>
      <p:sp>
        <p:nvSpPr>
          <p:cNvPr id="10" name="Vrije v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Vrije v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Vrije v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Vrije v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jdelijke aanduiding voor titel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nl-NL"/>
              <a:t>Klik om de stijl te bewerken</a:t>
            </a:r>
            <a:endParaRPr kumimoji="0" lang="en-US"/>
          </a:p>
        </p:txBody>
      </p:sp>
      <p:sp>
        <p:nvSpPr>
          <p:cNvPr id="30" name="Tijdelijke aanduiding voor tekst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
        <p:nvSpPr>
          <p:cNvPr id="10" name="Tijdelijke aanduiding voor datum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BD411D2-22EB-4CE0-97EC-9A2353337C73}" type="datetimeFigureOut">
              <a:rPr lang="nl-NL" smtClean="0"/>
              <a:pPr/>
              <a:t>3-11-2022</a:t>
            </a:fld>
            <a:endParaRPr lang="nl-NL"/>
          </a:p>
        </p:txBody>
      </p:sp>
      <p:sp>
        <p:nvSpPr>
          <p:cNvPr id="22" name="Tijdelijke aanduiding voor voettekst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nl-NL"/>
          </a:p>
        </p:txBody>
      </p:sp>
      <p:sp>
        <p:nvSpPr>
          <p:cNvPr id="18" name="Tijdelijke aanduiding voor dianumm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616679E-901C-4369-9B92-5D648105ED6F}" type="slidenum">
              <a:rPr lang="nl-NL" smtClean="0"/>
              <a:pPr/>
              <a:t>‹nr.›</a:t>
            </a:fld>
            <a:endParaRPr lang="nl-NL"/>
          </a:p>
        </p:txBody>
      </p:sp>
      <p:grpSp>
        <p:nvGrpSpPr>
          <p:cNvPr id="2" name="Groep 1"/>
          <p:cNvGrpSpPr/>
          <p:nvPr/>
        </p:nvGrpSpPr>
        <p:grpSpPr>
          <a:xfrm>
            <a:off x="-19017" y="202408"/>
            <a:ext cx="9180548" cy="649224"/>
            <a:chOff x="-19045" y="216550"/>
            <a:chExt cx="9180548" cy="649224"/>
          </a:xfrm>
        </p:grpSpPr>
        <p:sp>
          <p:nvSpPr>
            <p:cNvPr id="12" name="Vrije v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Vrije v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fontScale="90000"/>
          </a:bodyPr>
          <a:lstStyle/>
          <a:p>
            <a:r>
              <a:rPr lang="nl-NL"/>
              <a:t>Genealogie Verdonck/Verdonk aanvangende in Retie</a:t>
            </a:r>
            <a:endParaRPr lang="nl-NL" dirty="0"/>
          </a:p>
        </p:txBody>
      </p:sp>
      <p:sp>
        <p:nvSpPr>
          <p:cNvPr id="3" name="Ondertitel 2"/>
          <p:cNvSpPr>
            <a:spLocks noGrp="1"/>
          </p:cNvSpPr>
          <p:nvPr>
            <p:ph type="subTitle" idx="1"/>
          </p:nvPr>
        </p:nvSpPr>
        <p:spPr/>
        <p:txBody>
          <a:bodyPr>
            <a:normAutofit fontScale="92500" lnSpcReduction="10000"/>
          </a:bodyPr>
          <a:lstStyle/>
          <a:p>
            <a:r>
              <a:rPr lang="nl-NL"/>
              <a:t>De oudste informatie is van ca. 1395 met in de oudste generaties een nog zwakke onderbouwing. Deze genealogie verspreid zich naar alle omliggende plaatsen van Retie. Tevens forse uitlopers naar Bergeijk, Reusel e.a. plaatsen in die omgeving van Noord Brabant.</a:t>
            </a:r>
            <a:endParaRPr lang="nl-N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Retie 5 e.a\PPoinGer\FotoRietVnk40-16.jpg"/>
          <p:cNvPicPr>
            <a:picLocks noChangeAspect="1" noChangeArrowheads="1"/>
          </p:cNvPicPr>
          <p:nvPr/>
        </p:nvPicPr>
        <p:blipFill>
          <a:blip r:embed="rId2" cstate="print"/>
          <a:srcRect/>
          <a:stretch>
            <a:fillRect/>
          </a:stretch>
        </p:blipFill>
        <p:spPr bwMode="auto">
          <a:xfrm>
            <a:off x="323528" y="1124744"/>
            <a:ext cx="3305175" cy="4419600"/>
          </a:xfrm>
          <a:prstGeom prst="rect">
            <a:avLst/>
          </a:prstGeom>
          <a:noFill/>
        </p:spPr>
      </p:pic>
      <p:pic>
        <p:nvPicPr>
          <p:cNvPr id="1027" name="Picture 3" descr="C:\Users\Nieuwe Gebruiker\Pictures\Genealogie\AlleGenealogieën\Retie 5 e.a\PPoinGer\RouwCrlOverlRietVnkGereed.jpg"/>
          <p:cNvPicPr>
            <a:picLocks noChangeAspect="1" noChangeArrowheads="1"/>
          </p:cNvPicPr>
          <p:nvPr/>
        </p:nvPicPr>
        <p:blipFill>
          <a:blip r:embed="rId3" cstate="print"/>
          <a:srcRect/>
          <a:stretch>
            <a:fillRect/>
          </a:stretch>
        </p:blipFill>
        <p:spPr bwMode="auto">
          <a:xfrm>
            <a:off x="3851920" y="692696"/>
            <a:ext cx="4915156" cy="583264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C:\Users\Nieuwe Gebruiker\Pictures\Genealogie\AlleGenealogieën\Retie 5 e.a\PPoinGer\SVerdonkAschScool1974.JPG"/>
          <p:cNvPicPr>
            <a:picLocks noChangeAspect="1" noChangeArrowheads="1"/>
          </p:cNvPicPr>
          <p:nvPr/>
        </p:nvPicPr>
        <p:blipFill>
          <a:blip r:embed="rId2" cstate="print"/>
          <a:srcRect/>
          <a:stretch>
            <a:fillRect/>
          </a:stretch>
        </p:blipFill>
        <p:spPr bwMode="auto">
          <a:xfrm>
            <a:off x="1619672" y="188640"/>
            <a:ext cx="4968552" cy="638132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Nieuwe Gebruiker\Pictures\Genealogie\AlleGenealogieën\Retie 5 e.a\PPoinGer\VerdonkKeesUtr.JPG"/>
          <p:cNvPicPr>
            <a:picLocks noChangeAspect="1" noChangeArrowheads="1"/>
          </p:cNvPicPr>
          <p:nvPr/>
        </p:nvPicPr>
        <p:blipFill>
          <a:blip r:embed="rId2" cstate="print"/>
          <a:srcRect/>
          <a:stretch>
            <a:fillRect/>
          </a:stretch>
        </p:blipFill>
        <p:spPr bwMode="auto">
          <a:xfrm>
            <a:off x="467544" y="332656"/>
            <a:ext cx="8128001" cy="6096001"/>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10;&#10;Automatisch gegenereerde beschrijving">
            <a:extLst>
              <a:ext uri="{FF2B5EF4-FFF2-40B4-BE49-F238E27FC236}">
                <a16:creationId xmlns:a16="http://schemas.microsoft.com/office/drawing/2014/main" id="{C3FB2FC5-3879-F6EF-F6F4-4DA4BA0DDB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188640"/>
            <a:ext cx="4392488" cy="5939610"/>
          </a:xfrm>
          <a:prstGeom prst="rect">
            <a:avLst/>
          </a:prstGeom>
        </p:spPr>
      </p:pic>
    </p:spTree>
    <p:extLst>
      <p:ext uri="{BB962C8B-B14F-4D97-AF65-F5344CB8AC3E}">
        <p14:creationId xmlns:p14="http://schemas.microsoft.com/office/powerpoint/2010/main" val="3252443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ekst, krant, ontvangstbewijs&#10;&#10;Automatisch gegenereerde beschrijving">
            <a:extLst>
              <a:ext uri="{FF2B5EF4-FFF2-40B4-BE49-F238E27FC236}">
                <a16:creationId xmlns:a16="http://schemas.microsoft.com/office/drawing/2014/main" id="{8FB20FE3-C5ED-1ABE-9DA5-A623D14DFF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293263"/>
            <a:ext cx="4374191" cy="6271474"/>
          </a:xfrm>
          <a:prstGeom prst="rect">
            <a:avLst/>
          </a:prstGeom>
        </p:spPr>
      </p:pic>
    </p:spTree>
    <p:extLst>
      <p:ext uri="{BB962C8B-B14F-4D97-AF65-F5344CB8AC3E}">
        <p14:creationId xmlns:p14="http://schemas.microsoft.com/office/powerpoint/2010/main" val="4155734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Nieuwe Gebruiker\Pictures\Genealogie\AlleGenealogieën\Retie 5 e.a\PPoinGer\OvlMarJohVnkGtrDMaas.JPG"/>
          <p:cNvPicPr>
            <a:picLocks noChangeAspect="1" noChangeArrowheads="1"/>
          </p:cNvPicPr>
          <p:nvPr/>
        </p:nvPicPr>
        <p:blipFill>
          <a:blip r:embed="rId2" cstate="print"/>
          <a:srcRect/>
          <a:stretch>
            <a:fillRect/>
          </a:stretch>
        </p:blipFill>
        <p:spPr bwMode="auto">
          <a:xfrm>
            <a:off x="755576" y="383073"/>
            <a:ext cx="7482061" cy="585354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Nieuwe Gebruiker\Pictures\Genealogie\AlleGenealogieën\Retie 5 e.a\PPoinGer\MarJohVerdonk1916-2004.JPG"/>
          <p:cNvPicPr>
            <a:picLocks noChangeAspect="1" noChangeArrowheads="1"/>
          </p:cNvPicPr>
          <p:nvPr/>
        </p:nvPicPr>
        <p:blipFill>
          <a:blip r:embed="rId2" cstate="print"/>
          <a:srcRect/>
          <a:stretch>
            <a:fillRect/>
          </a:stretch>
        </p:blipFill>
        <p:spPr bwMode="auto">
          <a:xfrm>
            <a:off x="2195736" y="332656"/>
            <a:ext cx="3960440" cy="6302607"/>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1" name="Picture 3" descr="C:\Users\Nieuwe Gebruiker\Pictures\Genealogie\AlleGenealogieën\Retie 5 e.a\PPoinGer\BidpA.M.C.Leijten-Vnk.jpg"/>
          <p:cNvPicPr>
            <a:picLocks noChangeAspect="1" noChangeArrowheads="1"/>
          </p:cNvPicPr>
          <p:nvPr/>
        </p:nvPicPr>
        <p:blipFill>
          <a:blip r:embed="rId2" cstate="print"/>
          <a:srcRect/>
          <a:stretch>
            <a:fillRect/>
          </a:stretch>
        </p:blipFill>
        <p:spPr bwMode="auto">
          <a:xfrm>
            <a:off x="611560" y="585068"/>
            <a:ext cx="7800524" cy="5829573"/>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Nieuwe Gebruiker\Pictures\Genealogie\AlleGenealogieën\Retie 5 e.a\PPoinGer\LeijtenVerdonkTilbRetie.JPG"/>
          <p:cNvPicPr>
            <a:picLocks noChangeAspect="1" noChangeArrowheads="1"/>
          </p:cNvPicPr>
          <p:nvPr/>
        </p:nvPicPr>
        <p:blipFill>
          <a:blip r:embed="rId2" cstate="print"/>
          <a:srcRect/>
          <a:stretch>
            <a:fillRect/>
          </a:stretch>
        </p:blipFill>
        <p:spPr bwMode="auto">
          <a:xfrm>
            <a:off x="2483768" y="476672"/>
            <a:ext cx="4008438" cy="5989638"/>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C:\Users\Nieuwe Gebruiker\Pictures\Genealogie\AlleGenealogieën\Retie 5 e.a\PPoinGer\OlAndrJonVerdnk1958.JPG"/>
          <p:cNvPicPr>
            <a:picLocks noChangeAspect="1" noChangeArrowheads="1"/>
          </p:cNvPicPr>
          <p:nvPr/>
        </p:nvPicPr>
        <p:blipFill>
          <a:blip r:embed="rId2" cstate="print"/>
          <a:srcRect/>
          <a:stretch>
            <a:fillRect/>
          </a:stretch>
        </p:blipFill>
        <p:spPr bwMode="auto">
          <a:xfrm>
            <a:off x="899592" y="908720"/>
            <a:ext cx="7366791" cy="505380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Retie 5 e.a\PPoinGer\WapenRetie.JPG"/>
          <p:cNvPicPr>
            <a:picLocks noChangeAspect="1" noChangeArrowheads="1"/>
          </p:cNvPicPr>
          <p:nvPr/>
        </p:nvPicPr>
        <p:blipFill>
          <a:blip r:embed="rId2" cstate="print"/>
          <a:srcRect/>
          <a:stretch>
            <a:fillRect/>
          </a:stretch>
        </p:blipFill>
        <p:spPr bwMode="auto">
          <a:xfrm>
            <a:off x="827584" y="908720"/>
            <a:ext cx="4933950" cy="5550025"/>
          </a:xfrm>
          <a:prstGeom prst="rect">
            <a:avLst/>
          </a:prstGeom>
          <a:noFill/>
        </p:spPr>
      </p:pic>
      <p:sp>
        <p:nvSpPr>
          <p:cNvPr id="1028" name="Rectangle 4"/>
          <p:cNvSpPr>
            <a:spLocks noChangeArrowheads="1"/>
          </p:cNvSpPr>
          <p:nvPr/>
        </p:nvSpPr>
        <p:spPr bwMode="auto">
          <a:xfrm>
            <a:off x="0" y="-23083"/>
            <a:ext cx="11570027" cy="12926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dirty="0">
              <a:ln>
                <a:noFill/>
              </a:ln>
              <a:solidFill>
                <a:schemeClr val="tx1"/>
              </a:solidFill>
              <a:effectLst/>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nl-NL" dirty="0">
              <a:latin typeface="Verdana"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br>
              <a:rPr kumimoji="0" lang="nl-NL" sz="1800" b="0" i="0" u="none" strike="noStrike" cap="none" normalizeH="0" baseline="0" dirty="0">
                <a:ln>
                  <a:noFill/>
                </a:ln>
                <a:solidFill>
                  <a:schemeClr val="tx1"/>
                </a:solidFill>
                <a:effectLst/>
                <a:latin typeface="Verdana" pitchFamily="34" charset="0"/>
                <a:cs typeface="Arial" pitchFamily="34" charset="0"/>
              </a:rPr>
            </a:br>
            <a:br>
              <a:rPr kumimoji="0" lang="nl-NL" sz="1200" b="0" i="0" u="none" strike="noStrike" cap="none" normalizeH="0" baseline="0" dirty="0">
                <a:ln>
                  <a:noFill/>
                </a:ln>
                <a:solidFill>
                  <a:schemeClr val="tx1"/>
                </a:solidFill>
                <a:effectLst/>
                <a:latin typeface="Verdana" pitchFamily="34" charset="0"/>
                <a:cs typeface="Arial" pitchFamily="34" charset="0"/>
              </a:rPr>
            </a:br>
            <a:endParaRPr kumimoji="0" lang="nl-NL" sz="1200" b="0" i="0" u="none" strike="noStrike" cap="none" normalizeH="0" baseline="0" dirty="0">
              <a:ln>
                <a:noFill/>
              </a:ln>
              <a:solidFill>
                <a:schemeClr val="tx1"/>
              </a:solidFill>
              <a:effectLst/>
              <a:latin typeface="Arial" pitchFamily="34" charset="0"/>
              <a:cs typeface="Arial" pitchFamily="34" charset="0"/>
            </a:endParaRPr>
          </a:p>
        </p:txBody>
      </p:sp>
      <p:sp>
        <p:nvSpPr>
          <p:cNvPr id="8" name="Rechthoek 7"/>
          <p:cNvSpPr/>
          <p:nvPr/>
        </p:nvSpPr>
        <p:spPr>
          <a:xfrm>
            <a:off x="6084168" y="908720"/>
            <a:ext cx="2304256" cy="36724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pPr>
            <a:r>
              <a:rPr kumimoji="0" lang="nl-NL" b="0" i="0" u="none" strike="noStrike" cap="none" normalizeH="0" baseline="0" dirty="0">
                <a:ln>
                  <a:noFill/>
                </a:ln>
                <a:solidFill>
                  <a:schemeClr val="tx1"/>
                </a:solidFill>
                <a:effectLst/>
                <a:latin typeface="Verdana" pitchFamily="34" charset="0"/>
                <a:cs typeface="Arial" pitchFamily="34" charset="0"/>
              </a:rPr>
              <a:t>Wapenschild van de eerste dorpsheer van Retie, Gerardus van Duffel.</a:t>
            </a:r>
            <a:br>
              <a:rPr kumimoji="0" lang="nl-NL" b="0" i="0" u="none" strike="noStrike" cap="none" normalizeH="0" baseline="0" dirty="0">
                <a:ln>
                  <a:noFill/>
                </a:ln>
                <a:solidFill>
                  <a:schemeClr val="tx1"/>
                </a:solidFill>
                <a:effectLst/>
                <a:latin typeface="Verdana" pitchFamily="34" charset="0"/>
                <a:cs typeface="Arial" pitchFamily="34" charset="0"/>
              </a:rPr>
            </a:br>
            <a:r>
              <a:rPr lang="nl-NL" dirty="0"/>
              <a:t>Tijdens de Franse revolutie kwam het in onbruik. Het werd opnieuw verleend op 26 februari 1851.</a:t>
            </a:r>
            <a:br>
              <a:rPr lang="nl-NL" dirty="0"/>
            </a:br>
            <a:r>
              <a:rPr kumimoji="0" lang="nl-NL" b="0" i="0" u="none" strike="noStrike" cap="none" normalizeH="0" baseline="0" dirty="0">
                <a:ln>
                  <a:noFill/>
                </a:ln>
                <a:solidFill>
                  <a:schemeClr val="tx1"/>
                </a:solidFill>
                <a:effectLst/>
                <a:latin typeface="Arial" pitchFamily="34" charset="0"/>
                <a:cs typeface="Arial"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Users\Nieuwe Gebruiker\Pictures\Genealogie\AlleGenealogieën\Retie 5 e.a\PPoinGer\AdvOlHarrieVnk1973.JPG"/>
          <p:cNvPicPr>
            <a:picLocks noChangeAspect="1" noChangeArrowheads="1"/>
          </p:cNvPicPr>
          <p:nvPr/>
        </p:nvPicPr>
        <p:blipFill>
          <a:blip r:embed="rId2" cstate="print"/>
          <a:srcRect/>
          <a:stretch>
            <a:fillRect/>
          </a:stretch>
        </p:blipFill>
        <p:spPr bwMode="auto">
          <a:xfrm>
            <a:off x="179512" y="404664"/>
            <a:ext cx="3384376" cy="6093953"/>
          </a:xfrm>
          <a:prstGeom prst="rect">
            <a:avLst/>
          </a:prstGeom>
          <a:noFill/>
        </p:spPr>
      </p:pic>
      <p:pic>
        <p:nvPicPr>
          <p:cNvPr id="30723" name="Picture 3" descr="C:\Users\Nieuwe Gebruiker\Pictures\Genealogie\AlleGenealogieën\Retie 5 e.a\PPoinGer\HarrieVO.JPG"/>
          <p:cNvPicPr>
            <a:picLocks noChangeAspect="1" noChangeArrowheads="1"/>
          </p:cNvPicPr>
          <p:nvPr/>
        </p:nvPicPr>
        <p:blipFill>
          <a:blip r:embed="rId3" cstate="print"/>
          <a:srcRect/>
          <a:stretch>
            <a:fillRect/>
          </a:stretch>
        </p:blipFill>
        <p:spPr bwMode="auto">
          <a:xfrm>
            <a:off x="3630811" y="1052736"/>
            <a:ext cx="5513189" cy="3562234"/>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C:\Users\Nieuwe Gebruiker\Pictures\Genealogie\AlleGenealogieën\Retie 5 e.a\PPoinGer\ZerkAntVnk&amp;RlisbvHoorne.jpg"/>
          <p:cNvPicPr>
            <a:picLocks noChangeAspect="1" noChangeArrowheads="1"/>
          </p:cNvPicPr>
          <p:nvPr/>
        </p:nvPicPr>
        <p:blipFill>
          <a:blip r:embed="rId2" cstate="print"/>
          <a:srcRect/>
          <a:stretch>
            <a:fillRect/>
          </a:stretch>
        </p:blipFill>
        <p:spPr bwMode="auto">
          <a:xfrm>
            <a:off x="827584" y="260648"/>
            <a:ext cx="3959292" cy="6178466"/>
          </a:xfrm>
          <a:prstGeom prst="rect">
            <a:avLst/>
          </a:prstGeom>
          <a:noFill/>
        </p:spPr>
      </p:pic>
      <p:sp>
        <p:nvSpPr>
          <p:cNvPr id="4" name="Rond hoek zelfde zijde rechthoek 3"/>
          <p:cNvSpPr/>
          <p:nvPr/>
        </p:nvSpPr>
        <p:spPr>
          <a:xfrm>
            <a:off x="5364088" y="3068960"/>
            <a:ext cx="3312368" cy="2880320"/>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Adrianus Antonius Verdonk</a:t>
            </a:r>
          </a:p>
          <a:p>
            <a:pPr algn="ctr"/>
            <a:r>
              <a:rPr lang="nl-NL" dirty="0"/>
              <a:t>8-7-1909 Veldhoven, 22-1-1963 Eindhoven</a:t>
            </a:r>
          </a:p>
          <a:p>
            <a:pPr algn="ctr"/>
            <a:r>
              <a:rPr lang="nl-NL" dirty="0"/>
              <a:t>Trouwt 5-10-1931 Veldhoven</a:t>
            </a:r>
          </a:p>
          <a:p>
            <a:pPr algn="ctr"/>
            <a:r>
              <a:rPr lang="nl-NL" dirty="0"/>
              <a:t>Elisabeth van </a:t>
            </a:r>
            <a:r>
              <a:rPr lang="nl-NL" dirty="0" err="1"/>
              <a:t>Hoorne</a:t>
            </a:r>
            <a:br>
              <a:rPr lang="nl-NL" dirty="0"/>
            </a:br>
            <a:r>
              <a:rPr lang="nl-NL" dirty="0"/>
              <a:t>28-5-1907 Duisburg, </a:t>
            </a:r>
            <a:br>
              <a:rPr lang="nl-NL" dirty="0"/>
            </a:br>
            <a:r>
              <a:rPr lang="nl-NL" dirty="0"/>
              <a:t>10-8-1984 Eindhoven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Nieuwe Gebruiker\Pictures\Genealogie\AlleGenealogieën\Retie 5 e.a\PPoinGer\OlAdrAntVnk1963.JPG"/>
          <p:cNvPicPr>
            <a:picLocks noChangeAspect="1" noChangeArrowheads="1"/>
          </p:cNvPicPr>
          <p:nvPr/>
        </p:nvPicPr>
        <p:blipFill>
          <a:blip r:embed="rId2" cstate="print"/>
          <a:srcRect/>
          <a:stretch>
            <a:fillRect/>
          </a:stretch>
        </p:blipFill>
        <p:spPr bwMode="auto">
          <a:xfrm>
            <a:off x="1907704" y="371475"/>
            <a:ext cx="4657725" cy="6225877"/>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Users\Nieuwe Gebruiker\Pictures\Genealogie\AlleGenealogieën\Retie 5 e.a\PPoinGer\OvlCornAVerdonkGtrLAMaas1944.JPG"/>
          <p:cNvPicPr>
            <a:picLocks noChangeAspect="1" noChangeArrowheads="1"/>
          </p:cNvPicPr>
          <p:nvPr/>
        </p:nvPicPr>
        <p:blipFill>
          <a:blip r:embed="rId2" cstate="print"/>
          <a:srcRect/>
          <a:stretch>
            <a:fillRect/>
          </a:stretch>
        </p:blipFill>
        <p:spPr bwMode="auto">
          <a:xfrm>
            <a:off x="2555776" y="404664"/>
            <a:ext cx="3816424" cy="609811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3" descr="C:\Users\Nieuwe Gebruiker\Pictures\Genealogie\AlleGenealogieën\Retie 5 e.a\PPoinGer\MartDiepstratenGetrFJVnk.JPG"/>
          <p:cNvPicPr>
            <a:picLocks noChangeAspect="1" noChangeArrowheads="1"/>
          </p:cNvPicPr>
          <p:nvPr/>
        </p:nvPicPr>
        <p:blipFill>
          <a:blip r:embed="rId2" cstate="print"/>
          <a:srcRect/>
          <a:stretch>
            <a:fillRect/>
          </a:stretch>
        </p:blipFill>
        <p:spPr bwMode="auto">
          <a:xfrm>
            <a:off x="2555776" y="548680"/>
            <a:ext cx="3456384" cy="5720636"/>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C:\Users\Nieuwe Gebruiker\Pictures\Genealogie\AlleGenealogieën\Retie 5 e.a\PPoinGer\OlAntVerdonkGetrAPapenhoven.JPG"/>
          <p:cNvPicPr>
            <a:picLocks noChangeAspect="1" noChangeArrowheads="1"/>
          </p:cNvPicPr>
          <p:nvPr/>
        </p:nvPicPr>
        <p:blipFill>
          <a:blip r:embed="rId2" cstate="print"/>
          <a:srcRect/>
          <a:stretch>
            <a:fillRect/>
          </a:stretch>
        </p:blipFill>
        <p:spPr bwMode="auto">
          <a:xfrm>
            <a:off x="2195736" y="260648"/>
            <a:ext cx="3964682" cy="624488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Nieuwe Gebruiker\Pictures\Genealogie\AlleGenealogieën\Retie 5 e.a\PPoinGer\JohThBoomhouwerGetrJohHEVnk.JPG"/>
          <p:cNvPicPr>
            <a:picLocks noChangeAspect="1" noChangeArrowheads="1"/>
          </p:cNvPicPr>
          <p:nvPr/>
        </p:nvPicPr>
        <p:blipFill>
          <a:blip r:embed="rId2" cstate="print"/>
          <a:srcRect/>
          <a:stretch>
            <a:fillRect/>
          </a:stretch>
        </p:blipFill>
        <p:spPr bwMode="auto">
          <a:xfrm>
            <a:off x="2555776" y="220663"/>
            <a:ext cx="3816424" cy="6331262"/>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Users\Nieuwe Gebruiker\Pictures\Genealogie\AlleGenealogieën\Retie 5 e.a\PPoinGer\RosaliaMJVnkGetrPHMvdPol.JPG"/>
          <p:cNvPicPr>
            <a:picLocks noChangeAspect="1" noChangeArrowheads="1"/>
          </p:cNvPicPr>
          <p:nvPr/>
        </p:nvPicPr>
        <p:blipFill>
          <a:blip r:embed="rId2" cstate="print"/>
          <a:srcRect/>
          <a:stretch>
            <a:fillRect/>
          </a:stretch>
        </p:blipFill>
        <p:spPr bwMode="auto">
          <a:xfrm>
            <a:off x="2555776" y="404664"/>
            <a:ext cx="3888432" cy="5939093"/>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C:\Users\Nieuwe Gebruiker\Pictures\Genealogie\AlleGenealogieën\Retie 5 e.a\PPoinGer\OlAntLuvVerhoofGtrMJAVnk1936.JPG"/>
          <p:cNvPicPr>
            <a:picLocks noChangeAspect="1" noChangeArrowheads="1"/>
          </p:cNvPicPr>
          <p:nvPr/>
        </p:nvPicPr>
        <p:blipFill>
          <a:blip r:embed="rId2" cstate="print"/>
          <a:srcRect/>
          <a:stretch>
            <a:fillRect/>
          </a:stretch>
        </p:blipFill>
        <p:spPr bwMode="auto">
          <a:xfrm>
            <a:off x="2771800" y="188640"/>
            <a:ext cx="3638649" cy="634366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C:\Users\Nieuwe Gebruiker\Pictures\Genealogie\AlleGenealogieën\Retie 5 e.a\PPoinGer\BidprentjeMEvSambGtrGJVnk1951.JPG"/>
          <p:cNvPicPr>
            <a:picLocks noChangeAspect="1" noChangeArrowheads="1"/>
          </p:cNvPicPr>
          <p:nvPr/>
        </p:nvPicPr>
        <p:blipFill>
          <a:blip r:embed="rId2" cstate="print"/>
          <a:srcRect/>
          <a:stretch>
            <a:fillRect/>
          </a:stretch>
        </p:blipFill>
        <p:spPr bwMode="auto">
          <a:xfrm>
            <a:off x="2303462" y="333374"/>
            <a:ext cx="4140745" cy="619197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Retie 5 e.a\PPoinGer\RetieOudePastorie.JPG"/>
          <p:cNvPicPr>
            <a:picLocks noChangeAspect="1" noChangeArrowheads="1"/>
          </p:cNvPicPr>
          <p:nvPr/>
        </p:nvPicPr>
        <p:blipFill>
          <a:blip r:embed="rId2" cstate="print"/>
          <a:srcRect/>
          <a:stretch>
            <a:fillRect/>
          </a:stretch>
        </p:blipFill>
        <p:spPr bwMode="auto">
          <a:xfrm>
            <a:off x="1547664" y="836712"/>
            <a:ext cx="5976664" cy="4296736"/>
          </a:xfrm>
          <a:prstGeom prst="rect">
            <a:avLst/>
          </a:prstGeom>
          <a:noFill/>
        </p:spPr>
      </p:pic>
      <p:sp>
        <p:nvSpPr>
          <p:cNvPr id="3" name="Rond hoek zelfde zijde rechthoek 2"/>
          <p:cNvSpPr/>
          <p:nvPr/>
        </p:nvSpPr>
        <p:spPr>
          <a:xfrm>
            <a:off x="2339752" y="5445224"/>
            <a:ext cx="4320480" cy="57606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De oude pastorie van Retie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Nieuwe Gebruiker\Pictures\Genealogie\AlleGenealogieën\Retie 5 e.a\PPoinGer\OvlJohVnkGetrAARLavrijssen.JPG"/>
          <p:cNvPicPr>
            <a:picLocks noChangeAspect="1" noChangeArrowheads="1"/>
          </p:cNvPicPr>
          <p:nvPr/>
        </p:nvPicPr>
        <p:blipFill>
          <a:blip r:embed="rId2" cstate="print"/>
          <a:srcRect/>
          <a:stretch>
            <a:fillRect/>
          </a:stretch>
        </p:blipFill>
        <p:spPr bwMode="auto">
          <a:xfrm>
            <a:off x="2339752" y="188640"/>
            <a:ext cx="4032448" cy="640138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Users\Nieuwe Gebruiker\Pictures\Genealogie\AlleGenealogieën\Retie 5 e.a\PPoinGer\OlLeoVnk1943Dld.JPG"/>
          <p:cNvPicPr>
            <a:picLocks noChangeAspect="1" noChangeArrowheads="1"/>
          </p:cNvPicPr>
          <p:nvPr/>
        </p:nvPicPr>
        <p:blipFill>
          <a:blip r:embed="rId2" cstate="print"/>
          <a:srcRect/>
          <a:stretch>
            <a:fillRect/>
          </a:stretch>
        </p:blipFill>
        <p:spPr bwMode="auto">
          <a:xfrm>
            <a:off x="2483768" y="274410"/>
            <a:ext cx="4032448" cy="658359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Nieuwe Gebruiker\Pictures\Genealogie\AlleGenealogieën\Retie 5 e.a\PPoinGer\OvlPietVnkEchtgAnnieHorsten.JPG"/>
          <p:cNvPicPr>
            <a:picLocks noChangeAspect="1" noChangeArrowheads="1"/>
          </p:cNvPicPr>
          <p:nvPr/>
        </p:nvPicPr>
        <p:blipFill>
          <a:blip r:embed="rId2" cstate="print"/>
          <a:srcRect/>
          <a:stretch>
            <a:fillRect/>
          </a:stretch>
        </p:blipFill>
        <p:spPr bwMode="auto">
          <a:xfrm>
            <a:off x="569798" y="404664"/>
            <a:ext cx="7865244" cy="5976664"/>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Users\Nieuwe Gebruiker\Pictures\Genealogie\AlleGenealogieën\Retie 5 e.a\PPoinGer\OlFransVerdonkVwaard2015.JPG"/>
          <p:cNvPicPr>
            <a:picLocks noChangeAspect="1" noChangeArrowheads="1"/>
          </p:cNvPicPr>
          <p:nvPr/>
        </p:nvPicPr>
        <p:blipFill>
          <a:blip r:embed="rId2" cstate="print"/>
          <a:srcRect/>
          <a:stretch>
            <a:fillRect/>
          </a:stretch>
        </p:blipFill>
        <p:spPr bwMode="auto">
          <a:xfrm>
            <a:off x="2267744" y="404664"/>
            <a:ext cx="4608512" cy="623196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Users\Nieuwe Gebruiker\Pictures\Genealogie\AlleGenealogieën\Retie 5 e.a\PPoinGer\verlovingVerdonkRijniers1963.JPG"/>
          <p:cNvPicPr>
            <a:picLocks noChangeAspect="1" noChangeArrowheads="1"/>
          </p:cNvPicPr>
          <p:nvPr/>
        </p:nvPicPr>
        <p:blipFill>
          <a:blip r:embed="rId2" cstate="print"/>
          <a:srcRect/>
          <a:stretch>
            <a:fillRect/>
          </a:stretch>
        </p:blipFill>
        <p:spPr bwMode="auto">
          <a:xfrm>
            <a:off x="1907704" y="1628800"/>
            <a:ext cx="5888039" cy="2834982"/>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Retie 5 e.a\PPoinGer\Fotovóórverbouwing.jpg"/>
          <p:cNvPicPr>
            <a:picLocks noChangeAspect="1" noChangeArrowheads="1"/>
          </p:cNvPicPr>
          <p:nvPr/>
        </p:nvPicPr>
        <p:blipFill>
          <a:blip r:embed="rId2" cstate="print"/>
          <a:srcRect/>
          <a:stretch>
            <a:fillRect/>
          </a:stretch>
        </p:blipFill>
        <p:spPr bwMode="auto">
          <a:xfrm>
            <a:off x="540345" y="1052736"/>
            <a:ext cx="7886457" cy="4680520"/>
          </a:xfrm>
          <a:prstGeom prst="rect">
            <a:avLst/>
          </a:prstGeom>
          <a:noFill/>
        </p:spPr>
      </p:pic>
      <p:sp>
        <p:nvSpPr>
          <p:cNvPr id="3" name="Afgeronde rechthoek 2"/>
          <p:cNvSpPr/>
          <p:nvPr/>
        </p:nvSpPr>
        <p:spPr>
          <a:xfrm>
            <a:off x="2195736" y="5877272"/>
            <a:ext cx="453650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Twee foto’s van voor de verbouwing.</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Retie 5 e.a\PPoinGer\Gasthaus-Pension Joh, Verdonk.jpg"/>
          <p:cNvPicPr>
            <a:picLocks noChangeAspect="1" noChangeArrowheads="1"/>
          </p:cNvPicPr>
          <p:nvPr/>
        </p:nvPicPr>
        <p:blipFill>
          <a:blip r:embed="rId2" cstate="print"/>
          <a:srcRect/>
          <a:stretch>
            <a:fillRect/>
          </a:stretch>
        </p:blipFill>
        <p:spPr bwMode="auto">
          <a:xfrm>
            <a:off x="611560" y="908720"/>
            <a:ext cx="8076897" cy="496855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Users\Nieuwe Gebruiker\Pictures\Genealogie\AlleGenealogieën\Retie 5 e.a\PPoinGer\Raymond in Winnerath.JPG"/>
          <p:cNvPicPr>
            <a:picLocks noChangeAspect="1" noChangeArrowheads="1"/>
          </p:cNvPicPr>
          <p:nvPr/>
        </p:nvPicPr>
        <p:blipFill>
          <a:blip r:embed="rId2" cstate="print"/>
          <a:srcRect/>
          <a:stretch>
            <a:fillRect/>
          </a:stretch>
        </p:blipFill>
        <p:spPr bwMode="auto">
          <a:xfrm>
            <a:off x="748109" y="908720"/>
            <a:ext cx="7840159" cy="4896544"/>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Retie 5 e.a\Alsnog\KarelOomsKunstsch.JPG"/>
          <p:cNvPicPr>
            <a:picLocks noChangeAspect="1" noChangeArrowheads="1"/>
          </p:cNvPicPr>
          <p:nvPr/>
        </p:nvPicPr>
        <p:blipFill>
          <a:blip r:embed="rId2" cstate="print"/>
          <a:srcRect/>
          <a:stretch>
            <a:fillRect/>
          </a:stretch>
        </p:blipFill>
        <p:spPr bwMode="auto">
          <a:xfrm>
            <a:off x="539552" y="260648"/>
            <a:ext cx="5062736" cy="6345524"/>
          </a:xfrm>
          <a:prstGeom prst="rect">
            <a:avLst/>
          </a:prstGeom>
          <a:noFill/>
        </p:spPr>
      </p:pic>
      <p:sp>
        <p:nvSpPr>
          <p:cNvPr id="3" name="Rechthoek 2"/>
          <p:cNvSpPr/>
          <p:nvPr/>
        </p:nvSpPr>
        <p:spPr>
          <a:xfrm>
            <a:off x="5868144" y="332656"/>
            <a:ext cx="2952328" cy="2520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Karel Ooms  1845-1900</a:t>
            </a:r>
            <a:br>
              <a:rPr lang="nl-NL" dirty="0"/>
            </a:br>
            <a:r>
              <a:rPr lang="nl-NL" dirty="0"/>
              <a:t>Vlaamse Kunstschilder</a:t>
            </a:r>
            <a:br>
              <a:rPr lang="nl-NL" dirty="0"/>
            </a:br>
            <a:br>
              <a:rPr lang="nl-NL" dirty="0"/>
            </a:br>
            <a:r>
              <a:rPr lang="nl-NL" dirty="0"/>
              <a:t>Zoon van :</a:t>
            </a:r>
          </a:p>
          <a:p>
            <a:pPr algn="ctr"/>
            <a:r>
              <a:rPr lang="nl-NL" dirty="0"/>
              <a:t>Joannes Ooms 1799-1856</a:t>
            </a:r>
          </a:p>
          <a:p>
            <a:pPr algn="ctr"/>
            <a:r>
              <a:rPr lang="nl-NL" dirty="0"/>
              <a:t>Trouwde 1827 met</a:t>
            </a:r>
            <a:br>
              <a:rPr lang="nl-NL" dirty="0"/>
            </a:br>
            <a:r>
              <a:rPr lang="nl-NL" dirty="0"/>
              <a:t>Maria Elisabeth Verdonck</a:t>
            </a:r>
          </a:p>
          <a:p>
            <a:pPr algn="ctr"/>
            <a:r>
              <a:rPr lang="nl-NL" dirty="0"/>
              <a:t>1800-1877 te Dessel</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Retie 5 e.a\PPoinGer\MariaElVck3531Re.jpg.BMP"/>
          <p:cNvPicPr>
            <a:picLocks noChangeAspect="1" noChangeArrowheads="1"/>
          </p:cNvPicPr>
          <p:nvPr/>
        </p:nvPicPr>
        <p:blipFill>
          <a:blip r:embed="rId2" cstate="print"/>
          <a:srcRect/>
          <a:stretch>
            <a:fillRect/>
          </a:stretch>
        </p:blipFill>
        <p:spPr bwMode="auto">
          <a:xfrm>
            <a:off x="395536" y="188640"/>
            <a:ext cx="5486400" cy="6418263"/>
          </a:xfrm>
          <a:prstGeom prst="rect">
            <a:avLst/>
          </a:prstGeom>
          <a:noFill/>
        </p:spPr>
      </p:pic>
      <p:sp>
        <p:nvSpPr>
          <p:cNvPr id="4" name="Afgeronde rechthoek 3"/>
          <p:cNvSpPr/>
          <p:nvPr/>
        </p:nvSpPr>
        <p:spPr>
          <a:xfrm>
            <a:off x="6084168" y="836712"/>
            <a:ext cx="2664296" cy="410445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Maria Elisabeth Verdonck geb. en overl Dessel op resp. 1-1-1800 en 6-12-1877</a:t>
            </a:r>
            <a:br>
              <a:rPr lang="nl-NL" dirty="0"/>
            </a:br>
            <a:r>
              <a:rPr lang="nl-NL" dirty="0"/>
              <a:t>trouwde te Dessel</a:t>
            </a:r>
            <a:br>
              <a:rPr lang="nl-NL" dirty="0"/>
            </a:br>
            <a:r>
              <a:rPr lang="nl-NL" dirty="0"/>
              <a:t>5-5-1827 met Joannes Ooms geb. en overl. Dessel 16-10-1799, 7-5-1856.</a:t>
            </a:r>
            <a:br>
              <a:rPr lang="nl-NL" dirty="0"/>
            </a:br>
            <a:r>
              <a:rPr lang="nl-NL" dirty="0"/>
              <a:t>Uit dit huwelijk is de bekende kunstschilder Carolus </a:t>
            </a:r>
            <a:r>
              <a:rPr lang="nl-NL"/>
              <a:t>Ooms geboren.</a:t>
            </a:r>
            <a:endParaRPr lang="nl-NL" dirty="0"/>
          </a:p>
        </p:txBody>
      </p:sp>
      <p:sp>
        <p:nvSpPr>
          <p:cNvPr id="5" name="Stroomdiagram: Scheidingslijn 4"/>
          <p:cNvSpPr/>
          <p:nvPr/>
        </p:nvSpPr>
        <p:spPr>
          <a:xfrm>
            <a:off x="6228184" y="5733256"/>
            <a:ext cx="2448272" cy="72008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Bron foto: kalender HSA Bank 1992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descr="C:\Users\Nieuwe Gebruiker\Pictures\Genealogie\AlleGenealogieën\Retie 5 e.a\PPoinGer\PlattegrdRetie12eeeuw.JPG"/>
          <p:cNvPicPr>
            <a:picLocks noChangeAspect="1" noChangeArrowheads="1"/>
          </p:cNvPicPr>
          <p:nvPr/>
        </p:nvPicPr>
        <p:blipFill>
          <a:blip r:embed="rId2" cstate="print"/>
          <a:srcRect/>
          <a:stretch>
            <a:fillRect/>
          </a:stretch>
        </p:blipFill>
        <p:spPr bwMode="auto">
          <a:xfrm>
            <a:off x="899592" y="500324"/>
            <a:ext cx="7200800" cy="6005047"/>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Retie 5 e.a\PPoinGer\doopAdrVnck1747.jpg"/>
          <p:cNvPicPr>
            <a:picLocks noChangeAspect="1" noChangeArrowheads="1"/>
          </p:cNvPicPr>
          <p:nvPr/>
        </p:nvPicPr>
        <p:blipFill>
          <a:blip r:embed="rId2" cstate="print"/>
          <a:srcRect/>
          <a:stretch>
            <a:fillRect/>
          </a:stretch>
        </p:blipFill>
        <p:spPr bwMode="auto">
          <a:xfrm>
            <a:off x="611560" y="332656"/>
            <a:ext cx="7705574" cy="4176464"/>
          </a:xfrm>
          <a:prstGeom prst="rect">
            <a:avLst/>
          </a:prstGeom>
          <a:noFill/>
        </p:spPr>
      </p:pic>
      <p:sp>
        <p:nvSpPr>
          <p:cNvPr id="4" name="Afgeronde rechthoek 3"/>
          <p:cNvSpPr/>
          <p:nvPr/>
        </p:nvSpPr>
        <p:spPr>
          <a:xfrm>
            <a:off x="1115616" y="4941168"/>
            <a:ext cx="6336704" cy="13681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Om u een indruk te geven van het oude schrift in de koopvrouw - en begraafboeken volgens nu een paar afbeeldingen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Retie 5 e.a\PPoinGer\DoopJohVnk26-6-1654.jpg"/>
          <p:cNvPicPr>
            <a:picLocks noChangeAspect="1" noChangeArrowheads="1"/>
          </p:cNvPicPr>
          <p:nvPr/>
        </p:nvPicPr>
        <p:blipFill>
          <a:blip r:embed="rId2" cstate="print"/>
          <a:srcRect/>
          <a:stretch>
            <a:fillRect/>
          </a:stretch>
        </p:blipFill>
        <p:spPr bwMode="auto">
          <a:xfrm>
            <a:off x="1043608" y="1196752"/>
            <a:ext cx="7018591" cy="4576291"/>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euwe Gebruiker\Pictures\Genealogie\AlleGenealogieën\Retie 5 e.a\PPoinGer\DoopJohVnck1715.jpg"/>
          <p:cNvPicPr>
            <a:picLocks noChangeAspect="1" noChangeArrowheads="1"/>
          </p:cNvPicPr>
          <p:nvPr/>
        </p:nvPicPr>
        <p:blipFill>
          <a:blip r:embed="rId2" cstate="print"/>
          <a:srcRect/>
          <a:stretch>
            <a:fillRect/>
          </a:stretch>
        </p:blipFill>
        <p:spPr bwMode="auto">
          <a:xfrm>
            <a:off x="611560" y="1340768"/>
            <a:ext cx="7733571" cy="4487961"/>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euwe Gebruiker\Pictures\Genealogie\AlleGenealogieën\Retie 5 e.a\PPoinGer\HenricusVnckDoop1684.jpg"/>
          <p:cNvPicPr>
            <a:picLocks noChangeAspect="1" noChangeArrowheads="1"/>
          </p:cNvPicPr>
          <p:nvPr/>
        </p:nvPicPr>
        <p:blipFill>
          <a:blip r:embed="rId2" cstate="print"/>
          <a:srcRect/>
          <a:stretch>
            <a:fillRect/>
          </a:stretch>
        </p:blipFill>
        <p:spPr bwMode="auto">
          <a:xfrm>
            <a:off x="594902" y="836712"/>
            <a:ext cx="7937538" cy="527534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Nieuwe Gebruiker\Pictures\Genealogie\AlleGenealogieën\Retie 5 e.a\PPoinGer\Ondertr04061684VncBleys.jpg"/>
          <p:cNvPicPr>
            <a:picLocks noChangeAspect="1" noChangeArrowheads="1"/>
          </p:cNvPicPr>
          <p:nvPr/>
        </p:nvPicPr>
        <p:blipFill>
          <a:blip r:embed="rId2" cstate="print"/>
          <a:srcRect/>
          <a:stretch>
            <a:fillRect/>
          </a:stretch>
        </p:blipFill>
        <p:spPr bwMode="auto">
          <a:xfrm>
            <a:off x="611560" y="641349"/>
            <a:ext cx="7920880" cy="5950093"/>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Nieuwe Gebruiker\Pictures\Genealogie\AlleGenealogieën\Retie 5 e.a\PPoinGer\Ondertr23101654.JPG"/>
          <p:cNvPicPr>
            <a:picLocks noChangeAspect="1" noChangeArrowheads="1"/>
          </p:cNvPicPr>
          <p:nvPr/>
        </p:nvPicPr>
        <p:blipFill>
          <a:blip r:embed="rId2" cstate="print"/>
          <a:srcRect/>
          <a:stretch>
            <a:fillRect/>
          </a:stretch>
        </p:blipFill>
        <p:spPr bwMode="auto">
          <a:xfrm>
            <a:off x="899592" y="622300"/>
            <a:ext cx="7272808" cy="5733564"/>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C:\Users\Nieuwe Gebruiker\Pictures\Genealogie\AlleGenealogieën\Retie 5 e.a\PPoinGer\Handtek1757.JPG"/>
          <p:cNvPicPr>
            <a:picLocks noChangeAspect="1" noChangeArrowheads="1"/>
          </p:cNvPicPr>
          <p:nvPr/>
        </p:nvPicPr>
        <p:blipFill>
          <a:blip r:embed="rId2" cstate="print"/>
          <a:srcRect/>
          <a:stretch>
            <a:fillRect/>
          </a:stretch>
        </p:blipFill>
        <p:spPr bwMode="auto">
          <a:xfrm>
            <a:off x="1115616" y="620687"/>
            <a:ext cx="6984776" cy="5783094"/>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Nieuwe Gebruiker\Pictures\Genealogie\AlleGenealogieën\Retie 5 e.a\PPoinGer\TweeGetuigen.JPG"/>
          <p:cNvPicPr>
            <a:picLocks noChangeAspect="1" noChangeArrowheads="1"/>
          </p:cNvPicPr>
          <p:nvPr/>
        </p:nvPicPr>
        <p:blipFill>
          <a:blip r:embed="rId2" cstate="print"/>
          <a:srcRect/>
          <a:stretch>
            <a:fillRect/>
          </a:stretch>
        </p:blipFill>
        <p:spPr bwMode="auto">
          <a:xfrm>
            <a:off x="318361" y="1268760"/>
            <a:ext cx="8563288" cy="4392488"/>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ieuwe Gebruiker\Pictures\Genealogie\AlleGenealogieën\Retie 5 e.a\PPoinGer\TrJoanVnck&amp;AnnaM.Verbraecken.jpg"/>
          <p:cNvPicPr>
            <a:picLocks noChangeAspect="1" noChangeArrowheads="1"/>
          </p:cNvPicPr>
          <p:nvPr/>
        </p:nvPicPr>
        <p:blipFill>
          <a:blip r:embed="rId2" cstate="print"/>
          <a:srcRect/>
          <a:stretch>
            <a:fillRect/>
          </a:stretch>
        </p:blipFill>
        <p:spPr bwMode="auto">
          <a:xfrm>
            <a:off x="539552" y="1196752"/>
            <a:ext cx="8052641" cy="3914824"/>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Nieuwe Gebruiker\Pictures\Genealogie\AlleGenealogieën\Retie 5 e.a\PPoinGer\TrVerdonckSeuntjes1720.JPG"/>
          <p:cNvPicPr>
            <a:picLocks noChangeAspect="1" noChangeArrowheads="1"/>
          </p:cNvPicPr>
          <p:nvPr/>
        </p:nvPicPr>
        <p:blipFill>
          <a:blip r:embed="rId2" cstate="print"/>
          <a:srcRect/>
          <a:stretch>
            <a:fillRect/>
          </a:stretch>
        </p:blipFill>
        <p:spPr bwMode="auto">
          <a:xfrm>
            <a:off x="467544" y="620688"/>
            <a:ext cx="7974964" cy="554461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3" name="Picture 1" descr="C:\Users\Nieuwe Gebruiker\Pictures\Genealogie\AlleGenealogieën\Retie 5 e.a\PPoinGer\PlattegrondOmgRetie.JPG"/>
          <p:cNvPicPr>
            <a:picLocks noChangeAspect="1" noChangeArrowheads="1"/>
          </p:cNvPicPr>
          <p:nvPr/>
        </p:nvPicPr>
        <p:blipFill>
          <a:blip r:embed="rId2" cstate="print"/>
          <a:srcRect/>
          <a:stretch>
            <a:fillRect/>
          </a:stretch>
        </p:blipFill>
        <p:spPr bwMode="auto">
          <a:xfrm>
            <a:off x="1763688" y="321018"/>
            <a:ext cx="5472683" cy="6357148"/>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Nieuwe Gebruiker\Pictures\Genealogie\AlleGenealogieën\Retie 5 e.a\PPoinGer\TrGrtOudersRamondVnck.JPG"/>
          <p:cNvPicPr>
            <a:picLocks noChangeAspect="1" noChangeArrowheads="1"/>
          </p:cNvPicPr>
          <p:nvPr/>
        </p:nvPicPr>
        <p:blipFill>
          <a:blip r:embed="rId2" cstate="print"/>
          <a:srcRect/>
          <a:stretch>
            <a:fillRect/>
          </a:stretch>
        </p:blipFill>
        <p:spPr bwMode="auto">
          <a:xfrm>
            <a:off x="1619672" y="332656"/>
            <a:ext cx="5810250" cy="6143625"/>
          </a:xfrm>
          <a:prstGeom prst="rect">
            <a:avLst/>
          </a:prstGeom>
          <a:noFill/>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Retie 5 e.a\PPoinGer\TrCarFrVnck&amp;JoannaClaes1926.JPG"/>
          <p:cNvPicPr>
            <a:picLocks noChangeAspect="1" noChangeArrowheads="1"/>
          </p:cNvPicPr>
          <p:nvPr/>
        </p:nvPicPr>
        <p:blipFill>
          <a:blip r:embed="rId2" cstate="print"/>
          <a:srcRect/>
          <a:stretch>
            <a:fillRect/>
          </a:stretch>
        </p:blipFill>
        <p:spPr bwMode="auto">
          <a:xfrm>
            <a:off x="1475656" y="260648"/>
            <a:ext cx="5505450" cy="639127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Nieuwe Gebruiker\Pictures\Genealogie\AlleGenealogieën\Retie 5 e.a\PPoinGer\GebCarFranVnck1903.jpg"/>
          <p:cNvPicPr>
            <a:picLocks noChangeAspect="1" noChangeArrowheads="1"/>
          </p:cNvPicPr>
          <p:nvPr/>
        </p:nvPicPr>
        <p:blipFill>
          <a:blip r:embed="rId2" cstate="print"/>
          <a:srcRect/>
          <a:stretch>
            <a:fillRect/>
          </a:stretch>
        </p:blipFill>
        <p:spPr bwMode="auto">
          <a:xfrm>
            <a:off x="591490" y="764704"/>
            <a:ext cx="8084966" cy="5616624"/>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euwe Gebruiker\Pictures\Genealogie\AlleGenealogieën\Retie 5 e.a\PPoinGer\GebAkteRaymondVnck1929.JPG"/>
          <p:cNvPicPr>
            <a:picLocks noChangeAspect="1" noChangeArrowheads="1"/>
          </p:cNvPicPr>
          <p:nvPr/>
        </p:nvPicPr>
        <p:blipFill>
          <a:blip r:embed="rId2" cstate="print"/>
          <a:srcRect/>
          <a:stretch>
            <a:fillRect/>
          </a:stretch>
        </p:blipFill>
        <p:spPr bwMode="auto">
          <a:xfrm>
            <a:off x="360694" y="762018"/>
            <a:ext cx="8243754" cy="4323166"/>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Nieuwe Gebruiker\Pictures\Genealogie\AlleGenealogieën\Retie 5 e.a\PPoinGer\Raymond.JPG"/>
          <p:cNvPicPr>
            <a:picLocks noChangeAspect="1" noChangeArrowheads="1"/>
          </p:cNvPicPr>
          <p:nvPr/>
        </p:nvPicPr>
        <p:blipFill>
          <a:blip r:embed="rId2" cstate="print"/>
          <a:srcRect/>
          <a:stretch>
            <a:fillRect/>
          </a:stretch>
        </p:blipFill>
        <p:spPr bwMode="auto">
          <a:xfrm>
            <a:off x="2051720" y="692696"/>
            <a:ext cx="4343400" cy="3352800"/>
          </a:xfrm>
          <a:prstGeom prst="rect">
            <a:avLst/>
          </a:prstGeom>
          <a:noFill/>
        </p:spPr>
      </p:pic>
      <p:sp>
        <p:nvSpPr>
          <p:cNvPr id="3" name="Afgeronde rechthoek 2"/>
          <p:cNvSpPr/>
          <p:nvPr/>
        </p:nvSpPr>
        <p:spPr>
          <a:xfrm>
            <a:off x="1331640" y="5157192"/>
            <a:ext cx="554461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Raymond Verdonck een ijverige onderzoeker uit Mortsel. Hoofddoel van zijn onderzoeken de afstammelingen Verdonck uit Retie.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Nieuwe Gebruiker\Pictures\Genealogie\AlleGenealogieën\Retie 5 e.a\PPoinGer\Raymond&amp;Raymonde.jpg"/>
          <p:cNvPicPr>
            <a:picLocks noChangeAspect="1" noChangeArrowheads="1"/>
          </p:cNvPicPr>
          <p:nvPr/>
        </p:nvPicPr>
        <p:blipFill>
          <a:blip r:embed="rId2" cstate="print"/>
          <a:srcRect/>
          <a:stretch>
            <a:fillRect/>
          </a:stretch>
        </p:blipFill>
        <p:spPr bwMode="auto">
          <a:xfrm>
            <a:off x="1331640" y="836711"/>
            <a:ext cx="6336704" cy="5146633"/>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Retie 5 e.a\PPoinGer\BidprtRaymond.jpg"/>
          <p:cNvPicPr>
            <a:picLocks noChangeAspect="1" noChangeArrowheads="1"/>
          </p:cNvPicPr>
          <p:nvPr/>
        </p:nvPicPr>
        <p:blipFill>
          <a:blip r:embed="rId2" cstate="print"/>
          <a:srcRect/>
          <a:stretch>
            <a:fillRect/>
          </a:stretch>
        </p:blipFill>
        <p:spPr bwMode="auto">
          <a:xfrm>
            <a:off x="755576" y="548680"/>
            <a:ext cx="8064896" cy="570741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Retie 5 e.a\PPoinGer\FotoRaymond.jpg"/>
          <p:cNvPicPr>
            <a:picLocks noChangeAspect="1" noChangeArrowheads="1"/>
          </p:cNvPicPr>
          <p:nvPr/>
        </p:nvPicPr>
        <p:blipFill>
          <a:blip r:embed="rId2" cstate="print"/>
          <a:srcRect/>
          <a:stretch>
            <a:fillRect/>
          </a:stretch>
        </p:blipFill>
        <p:spPr bwMode="auto">
          <a:xfrm>
            <a:off x="1115616" y="332656"/>
            <a:ext cx="4286250" cy="6096001"/>
          </a:xfrm>
          <a:prstGeom prst="rect">
            <a:avLst/>
          </a:prstGeom>
          <a:noFill/>
        </p:spPr>
      </p:pic>
      <p:sp>
        <p:nvSpPr>
          <p:cNvPr id="3" name="Ovaal 2"/>
          <p:cNvSpPr/>
          <p:nvPr/>
        </p:nvSpPr>
        <p:spPr>
          <a:xfrm>
            <a:off x="5940152" y="4653136"/>
            <a:ext cx="2714600"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Raymond</a:t>
            </a:r>
            <a:br>
              <a:rPr lang="nl-NL" dirty="0"/>
            </a:br>
            <a:r>
              <a:rPr lang="nl-NL" dirty="0"/>
              <a:t>Verdonck</a:t>
            </a:r>
            <a:br>
              <a:rPr lang="nl-NL" dirty="0"/>
            </a:br>
            <a:r>
              <a:rPr lang="nl-NL" dirty="0"/>
              <a:t>1929-2017</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Nieuwe Gebruiker\Pictures\Genealogie\AlleGenealogieën\Retie 5 e.a\PPoinGer\GuyVnckZnRaymd.jpg..JPG"/>
          <p:cNvPicPr>
            <a:picLocks noChangeAspect="1" noChangeArrowheads="1"/>
          </p:cNvPicPr>
          <p:nvPr/>
        </p:nvPicPr>
        <p:blipFill>
          <a:blip r:embed="rId2" cstate="print"/>
          <a:srcRect/>
          <a:stretch>
            <a:fillRect/>
          </a:stretch>
        </p:blipFill>
        <p:spPr bwMode="auto">
          <a:xfrm>
            <a:off x="755576" y="404664"/>
            <a:ext cx="7488832" cy="4944284"/>
          </a:xfrm>
          <a:prstGeom prst="rect">
            <a:avLst/>
          </a:prstGeom>
          <a:noFill/>
        </p:spPr>
      </p:pic>
      <p:sp>
        <p:nvSpPr>
          <p:cNvPr id="3" name="Ovaal 2"/>
          <p:cNvSpPr/>
          <p:nvPr/>
        </p:nvSpPr>
        <p:spPr>
          <a:xfrm>
            <a:off x="1475656" y="5589240"/>
            <a:ext cx="576064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Guy Verdonck , zoon van Raymond hiervoor genoemd. Een afbeelding in zijn museum van biermerken.</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Nieuwe Gebruiker\Pictures\Genealogie\AlleGenealogieën\Retie 5 e.a\PPoinGer\GeurtsVerd.jpg"/>
          <p:cNvPicPr>
            <a:picLocks noChangeAspect="1" noChangeArrowheads="1"/>
          </p:cNvPicPr>
          <p:nvPr/>
        </p:nvPicPr>
        <p:blipFill>
          <a:blip r:embed="rId2" cstate="print"/>
          <a:srcRect/>
          <a:stretch>
            <a:fillRect/>
          </a:stretch>
        </p:blipFill>
        <p:spPr bwMode="auto">
          <a:xfrm>
            <a:off x="1403648" y="908720"/>
            <a:ext cx="6192688" cy="4214842"/>
          </a:xfrm>
          <a:prstGeom prst="rect">
            <a:avLst/>
          </a:prstGeom>
          <a:noFill/>
        </p:spPr>
      </p:pic>
      <p:sp>
        <p:nvSpPr>
          <p:cNvPr id="3" name="Stroomdiagram: Ponsband 2"/>
          <p:cNvSpPr/>
          <p:nvPr/>
        </p:nvSpPr>
        <p:spPr>
          <a:xfrm>
            <a:off x="2051720" y="5445224"/>
            <a:ext cx="4608512" cy="80467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De familie Verdonck  -  Geurts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1" descr="C:\Users\Nieuwe Gebruiker\Pictures\Genealogie\AlleGenealogieën\Retie 5 e.a\PPoinGer\Hendrien Verdonk bk.JPG"/>
          <p:cNvPicPr>
            <a:picLocks noChangeAspect="1" noChangeArrowheads="1"/>
          </p:cNvPicPr>
          <p:nvPr/>
        </p:nvPicPr>
        <p:blipFill>
          <a:blip r:embed="rId2" cstate="print"/>
          <a:srcRect/>
          <a:stretch>
            <a:fillRect/>
          </a:stretch>
        </p:blipFill>
        <p:spPr bwMode="auto">
          <a:xfrm>
            <a:off x="395536" y="548680"/>
            <a:ext cx="8128000" cy="5472608"/>
          </a:xfrm>
          <a:prstGeom prst="rect">
            <a:avLst/>
          </a:prstGeom>
          <a:noFill/>
        </p:spPr>
      </p:pic>
      <p:sp>
        <p:nvSpPr>
          <p:cNvPr id="3" name="Tekstvak 2"/>
          <p:cNvSpPr txBox="1"/>
          <p:nvPr/>
        </p:nvSpPr>
        <p:spPr>
          <a:xfrm>
            <a:off x="2771800" y="6093296"/>
            <a:ext cx="2880320" cy="369332"/>
          </a:xfrm>
          <a:prstGeom prst="rect">
            <a:avLst/>
          </a:prstGeom>
          <a:noFill/>
        </p:spPr>
        <p:txBody>
          <a:bodyPr wrap="square" rtlCol="0">
            <a:spAutoFit/>
          </a:bodyPr>
          <a:lstStyle/>
          <a:p>
            <a:r>
              <a:rPr lang="nl-NL" dirty="0" err="1"/>
              <a:t>Hendrien</a:t>
            </a:r>
            <a:r>
              <a:rPr lang="nl-NL" dirty="0"/>
              <a:t> Verdonk te Boxtel</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ieuwe Gebruiker\Pictures\Genealogie\AlleGenealogieën\Retie 5 e.a\PPoinGer\VnkJaspersBP.jpg"/>
          <p:cNvPicPr>
            <a:picLocks noChangeAspect="1" noChangeArrowheads="1"/>
          </p:cNvPicPr>
          <p:nvPr/>
        </p:nvPicPr>
        <p:blipFill>
          <a:blip r:embed="rId2" cstate="print"/>
          <a:srcRect/>
          <a:stretch>
            <a:fillRect/>
          </a:stretch>
        </p:blipFill>
        <p:spPr bwMode="auto">
          <a:xfrm>
            <a:off x="1691680" y="1484784"/>
            <a:ext cx="5692541" cy="4050388"/>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Nieuwe Gebruiker\Pictures\Genealogie\AlleGenealogieën\Retie 5 e.a\PPoinGer\ZerkDinaVnk&amp;PJaspers.jpg"/>
          <p:cNvPicPr>
            <a:picLocks noChangeAspect="1" noChangeArrowheads="1"/>
          </p:cNvPicPr>
          <p:nvPr/>
        </p:nvPicPr>
        <p:blipFill>
          <a:blip r:embed="rId2" cstate="print"/>
          <a:srcRect/>
          <a:stretch>
            <a:fillRect/>
          </a:stretch>
        </p:blipFill>
        <p:spPr bwMode="auto">
          <a:xfrm>
            <a:off x="1835696" y="282969"/>
            <a:ext cx="5040559" cy="6361998"/>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euwe Gebruiker\Pictures\Genealogie\AlleGenealogieën\Retie 5 e.a\PPoinGer\NellyVnk&amp;WMaas.JPG"/>
          <p:cNvPicPr>
            <a:picLocks noChangeAspect="1" noChangeArrowheads="1"/>
          </p:cNvPicPr>
          <p:nvPr/>
        </p:nvPicPr>
        <p:blipFill>
          <a:blip r:embed="rId2" cstate="print"/>
          <a:srcRect/>
          <a:stretch>
            <a:fillRect/>
          </a:stretch>
        </p:blipFill>
        <p:spPr bwMode="auto">
          <a:xfrm>
            <a:off x="1542958" y="1268761"/>
            <a:ext cx="5549322" cy="3816423"/>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Nieuwe Gebruiker\Pictures\Genealogie\AlleGenealogieën\Retie 5 e.a\PPoinGer\ZerkWillemMaas&amp;NellieVnk.jpg"/>
          <p:cNvPicPr>
            <a:picLocks noChangeAspect="1" noChangeArrowheads="1"/>
          </p:cNvPicPr>
          <p:nvPr/>
        </p:nvPicPr>
        <p:blipFill>
          <a:blip r:embed="rId2" cstate="print"/>
          <a:srcRect/>
          <a:stretch>
            <a:fillRect/>
          </a:stretch>
        </p:blipFill>
        <p:spPr bwMode="auto">
          <a:xfrm>
            <a:off x="2123728" y="1052736"/>
            <a:ext cx="5149949" cy="5184576"/>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3" descr="C:\Users\Nieuwe Gebruiker\Pictures\Genealogie\AlleGenealogieën\Retie 5 e.a\PPoinGer\RouwcircVJHavelGtrVdnck1966.JPG"/>
          <p:cNvPicPr>
            <a:picLocks noChangeAspect="1" noChangeArrowheads="1"/>
          </p:cNvPicPr>
          <p:nvPr/>
        </p:nvPicPr>
        <p:blipFill>
          <a:blip r:embed="rId2" cstate="print"/>
          <a:srcRect/>
          <a:stretch>
            <a:fillRect/>
          </a:stretch>
        </p:blipFill>
        <p:spPr bwMode="auto">
          <a:xfrm>
            <a:off x="2339752" y="260648"/>
            <a:ext cx="4320480" cy="6406853"/>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C:\Users\Nieuwe Gebruiker\Pictures\Genealogie\AlleGenealogieën\Retie 5 e.a\PPoinGer\Bidpr.AdrCrols1994.JPG"/>
          <p:cNvPicPr>
            <a:picLocks noChangeAspect="1" noChangeArrowheads="1"/>
          </p:cNvPicPr>
          <p:nvPr/>
        </p:nvPicPr>
        <p:blipFill>
          <a:blip r:embed="rId2" cstate="print"/>
          <a:srcRect/>
          <a:stretch>
            <a:fillRect/>
          </a:stretch>
        </p:blipFill>
        <p:spPr bwMode="auto">
          <a:xfrm>
            <a:off x="784379" y="1268760"/>
            <a:ext cx="7719257" cy="4824536"/>
          </a:xfrm>
          <a:prstGeom prst="rect">
            <a:avLst/>
          </a:prstGeom>
          <a:noFill/>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C:\Users\Nieuwe Gebruiker\Pictures\Genealogie\AlleGenealogieën\Retie 5 e.a\PPoinGer\ZerkLoLeemans&amp;AnnaMVVnk.jpg"/>
          <p:cNvPicPr>
            <a:picLocks noChangeAspect="1" noChangeArrowheads="1"/>
          </p:cNvPicPr>
          <p:nvPr/>
        </p:nvPicPr>
        <p:blipFill>
          <a:blip r:embed="rId2" cstate="print"/>
          <a:srcRect/>
          <a:stretch>
            <a:fillRect/>
          </a:stretch>
        </p:blipFill>
        <p:spPr bwMode="auto">
          <a:xfrm>
            <a:off x="2195736" y="424816"/>
            <a:ext cx="4536504" cy="5876168"/>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Nieuwe Gebruiker\Pictures\Genealogie\AlleGenealogieën\Retie 5 e.a\PPoinGer\ZerkL.C. Verdonk1918-1943.jpg"/>
          <p:cNvPicPr>
            <a:picLocks noChangeAspect="1" noChangeArrowheads="1"/>
          </p:cNvPicPr>
          <p:nvPr/>
        </p:nvPicPr>
        <p:blipFill>
          <a:blip r:embed="rId2" cstate="print"/>
          <a:srcRect/>
          <a:stretch>
            <a:fillRect/>
          </a:stretch>
        </p:blipFill>
        <p:spPr bwMode="auto">
          <a:xfrm>
            <a:off x="1907704" y="836712"/>
            <a:ext cx="3062708" cy="5622919"/>
          </a:xfrm>
          <a:prstGeom prst="rect">
            <a:avLst/>
          </a:prstGeom>
          <a:noFill/>
        </p:spPr>
      </p:pic>
      <p:sp>
        <p:nvSpPr>
          <p:cNvPr id="3" name="Afgeronde rechthoek 2"/>
          <p:cNvSpPr/>
          <p:nvPr/>
        </p:nvSpPr>
        <p:spPr>
          <a:xfrm>
            <a:off x="5364088" y="4725144"/>
            <a:ext cx="3218656" cy="10081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Oorlogsslachtoffer.</a:t>
            </a:r>
          </a:p>
          <a:p>
            <a:pPr algn="ctr"/>
            <a:r>
              <a:rPr lang="nl-NL" dirty="0"/>
              <a:t>Overleden in Duitsland</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Nieuwe Gebruiker\Pictures\Genealogie\AlleGenealogieën\Retie 5 e.a\PPoinGer\BidprMichelVoets1977.JPG"/>
          <p:cNvPicPr>
            <a:picLocks noChangeAspect="1" noChangeArrowheads="1"/>
          </p:cNvPicPr>
          <p:nvPr/>
        </p:nvPicPr>
        <p:blipFill>
          <a:blip r:embed="rId2" cstate="print"/>
          <a:srcRect/>
          <a:stretch>
            <a:fillRect/>
          </a:stretch>
        </p:blipFill>
        <p:spPr bwMode="auto">
          <a:xfrm>
            <a:off x="883870" y="836712"/>
            <a:ext cx="7290102" cy="5184576"/>
          </a:xfrm>
          <a:prstGeom prst="rect">
            <a:avLst/>
          </a:prstGeom>
          <a:noFill/>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C:\Users\Nieuwe Gebruiker\Pictures\Genealogie\AlleGenealogieën\Retie 5 e.a\PPoinGer\BidpVictorHeylen1986.JPG"/>
          <p:cNvPicPr>
            <a:picLocks noChangeAspect="1" noChangeArrowheads="1"/>
          </p:cNvPicPr>
          <p:nvPr/>
        </p:nvPicPr>
        <p:blipFill>
          <a:blip r:embed="rId2" cstate="print"/>
          <a:srcRect/>
          <a:stretch>
            <a:fillRect/>
          </a:stretch>
        </p:blipFill>
        <p:spPr bwMode="auto">
          <a:xfrm>
            <a:off x="899592" y="836711"/>
            <a:ext cx="7416824" cy="558639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1" descr="C:\Users\Nieuwe Gebruiker\Pictures\Genealogie\AlleGenealogieën\Retie 5 e.a\PPoinGer\JoleenvRooy Verdonk bk.JPG"/>
          <p:cNvPicPr>
            <a:picLocks noChangeAspect="1" noChangeArrowheads="1"/>
          </p:cNvPicPr>
          <p:nvPr/>
        </p:nvPicPr>
        <p:blipFill>
          <a:blip r:embed="rId2" cstate="print"/>
          <a:srcRect/>
          <a:stretch>
            <a:fillRect/>
          </a:stretch>
        </p:blipFill>
        <p:spPr bwMode="auto">
          <a:xfrm>
            <a:off x="467544" y="332656"/>
            <a:ext cx="8128000" cy="5410201"/>
          </a:xfrm>
          <a:prstGeom prst="rect">
            <a:avLst/>
          </a:prstGeom>
          <a:noFill/>
        </p:spPr>
      </p:pic>
      <p:sp>
        <p:nvSpPr>
          <p:cNvPr id="3" name="Tekstvak 2"/>
          <p:cNvSpPr txBox="1"/>
          <p:nvPr/>
        </p:nvSpPr>
        <p:spPr>
          <a:xfrm>
            <a:off x="2915816" y="6093296"/>
            <a:ext cx="3600400" cy="369332"/>
          </a:xfrm>
          <a:prstGeom prst="rect">
            <a:avLst/>
          </a:prstGeom>
          <a:noFill/>
        </p:spPr>
        <p:txBody>
          <a:bodyPr wrap="square" rtlCol="0">
            <a:spAutoFit/>
          </a:bodyPr>
          <a:lstStyle/>
          <a:p>
            <a:r>
              <a:rPr lang="nl-NL" dirty="0"/>
              <a:t>        Joleen van </a:t>
            </a:r>
            <a:r>
              <a:rPr lang="nl-NL" dirty="0" err="1"/>
              <a:t>Rooy-Verdonk</a:t>
            </a:r>
            <a:endParaRPr lang="nl-NL"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Nieuwe Gebruiker\Pictures\Genealogie\AlleGenealogieën\Retie 5 e.a\PPoinGer\ZerkAdrVnk&amp;JphBeerens.JPG"/>
          <p:cNvPicPr>
            <a:picLocks noChangeAspect="1" noChangeArrowheads="1"/>
          </p:cNvPicPr>
          <p:nvPr/>
        </p:nvPicPr>
        <p:blipFill>
          <a:blip r:embed="rId2" cstate="print"/>
          <a:srcRect/>
          <a:stretch>
            <a:fillRect/>
          </a:stretch>
        </p:blipFill>
        <p:spPr bwMode="auto">
          <a:xfrm>
            <a:off x="2051720" y="332656"/>
            <a:ext cx="4680520" cy="6237312"/>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Nieuwe Gebruiker\Pictures\Genealogie\AlleGenealogieën\Retie 5 e.a\PPoinGer\ZerkJohVerdWedvWilhvMoll.jpg"/>
          <p:cNvPicPr>
            <a:picLocks noChangeAspect="1" noChangeArrowheads="1"/>
          </p:cNvPicPr>
          <p:nvPr/>
        </p:nvPicPr>
        <p:blipFill>
          <a:blip r:embed="rId2" cstate="print"/>
          <a:srcRect/>
          <a:stretch>
            <a:fillRect/>
          </a:stretch>
        </p:blipFill>
        <p:spPr bwMode="auto">
          <a:xfrm>
            <a:off x="1907704" y="95460"/>
            <a:ext cx="5112568" cy="6684998"/>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Nieuwe Gebruiker\Pictures\Genealogie\AlleGenealogieën\Retie 5 e.a\PPoinGer\ZerkJokeVnk&amp;TheoMuskens.jpg"/>
          <p:cNvPicPr>
            <a:picLocks noChangeAspect="1" noChangeArrowheads="1"/>
          </p:cNvPicPr>
          <p:nvPr/>
        </p:nvPicPr>
        <p:blipFill>
          <a:blip r:embed="rId2" cstate="print"/>
          <a:srcRect/>
          <a:stretch>
            <a:fillRect/>
          </a:stretch>
        </p:blipFill>
        <p:spPr bwMode="auto">
          <a:xfrm>
            <a:off x="1619672" y="957117"/>
            <a:ext cx="6048672" cy="4409915"/>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Nieuwe Gebruiker\Pictures\Genealogie\AlleGenealogieën\Retie 5 e.a\PPoinGer\ZerkJospBnckWedvLouisVoets&amp;Neyens.jpg"/>
          <p:cNvPicPr>
            <a:picLocks noChangeAspect="1" noChangeArrowheads="1"/>
          </p:cNvPicPr>
          <p:nvPr/>
        </p:nvPicPr>
        <p:blipFill>
          <a:blip r:embed="rId2" cstate="print"/>
          <a:srcRect/>
          <a:stretch>
            <a:fillRect/>
          </a:stretch>
        </p:blipFill>
        <p:spPr bwMode="auto">
          <a:xfrm>
            <a:off x="2267744" y="492150"/>
            <a:ext cx="4680520" cy="615746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Users\Nieuwe Gebruiker\Pictures\Genealogie\AlleGenealogieën\Retie 5 e.a\PPoinGer\BidprtAnnaHuysmans1996.JPG"/>
          <p:cNvPicPr>
            <a:picLocks noChangeAspect="1" noChangeArrowheads="1"/>
          </p:cNvPicPr>
          <p:nvPr/>
        </p:nvPicPr>
        <p:blipFill>
          <a:blip r:embed="rId2" cstate="print"/>
          <a:srcRect/>
          <a:stretch>
            <a:fillRect/>
          </a:stretch>
        </p:blipFill>
        <p:spPr bwMode="auto">
          <a:xfrm>
            <a:off x="971600" y="620688"/>
            <a:ext cx="7301272" cy="5634517"/>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C:\Users\Nieuwe Gebruiker\Pictures\Genealogie\AlleGenealogieën\Retie 5 e.a\PPoinGer\OvlJacVnck1932-1996.JPG"/>
          <p:cNvPicPr>
            <a:picLocks noChangeAspect="1" noChangeArrowheads="1"/>
          </p:cNvPicPr>
          <p:nvPr/>
        </p:nvPicPr>
        <p:blipFill>
          <a:blip r:embed="rId2" cstate="print"/>
          <a:srcRect/>
          <a:stretch>
            <a:fillRect/>
          </a:stretch>
        </p:blipFill>
        <p:spPr bwMode="auto">
          <a:xfrm>
            <a:off x="755576" y="476672"/>
            <a:ext cx="7657156" cy="5854675"/>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Users\Nieuwe Gebruiker\Pictures\Genealogie\AlleGenealogieën\Retie 5 e.a\PPoinGer\Ol1977LouisVnckEgLouisaCools.jpg"/>
          <p:cNvPicPr>
            <a:picLocks noChangeAspect="1" noChangeArrowheads="1"/>
          </p:cNvPicPr>
          <p:nvPr/>
        </p:nvPicPr>
        <p:blipFill>
          <a:blip r:embed="rId2" cstate="print"/>
          <a:srcRect/>
          <a:stretch>
            <a:fillRect/>
          </a:stretch>
        </p:blipFill>
        <p:spPr bwMode="auto">
          <a:xfrm>
            <a:off x="827584" y="764703"/>
            <a:ext cx="7600282" cy="5601689"/>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Nieuwe Gebruiker\Pictures\Genealogie\AlleGenealogieën\Retie 5 e.a\PPoinGer\ZerkMartPeels&amp;AgnesVnck.jpg"/>
          <p:cNvPicPr>
            <a:picLocks noChangeAspect="1" noChangeArrowheads="1"/>
          </p:cNvPicPr>
          <p:nvPr/>
        </p:nvPicPr>
        <p:blipFill>
          <a:blip r:embed="rId2" cstate="print"/>
          <a:srcRect/>
          <a:stretch>
            <a:fillRect/>
          </a:stretch>
        </p:blipFill>
        <p:spPr bwMode="auto">
          <a:xfrm>
            <a:off x="1889504" y="576263"/>
            <a:ext cx="4986752" cy="5670855"/>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Nieuwe Gebruiker\Pictures\Genealogie\AlleGenealogieën\Retie 5 e.a\PPoinGer\ZerkPaulVnk1950-2005.jpg"/>
          <p:cNvPicPr>
            <a:picLocks noChangeAspect="1" noChangeArrowheads="1"/>
          </p:cNvPicPr>
          <p:nvPr/>
        </p:nvPicPr>
        <p:blipFill>
          <a:blip r:embed="rId2" cstate="print"/>
          <a:srcRect/>
          <a:stretch>
            <a:fillRect/>
          </a:stretch>
        </p:blipFill>
        <p:spPr bwMode="auto">
          <a:xfrm>
            <a:off x="971600" y="692696"/>
            <a:ext cx="4908359" cy="5472608"/>
          </a:xfrm>
          <a:prstGeom prst="rect">
            <a:avLst/>
          </a:prstGeom>
          <a:noFill/>
        </p:spPr>
      </p:pic>
      <p:sp>
        <p:nvSpPr>
          <p:cNvPr id="3" name="Afgeronde rechthoek 2"/>
          <p:cNvSpPr/>
          <p:nvPr/>
        </p:nvSpPr>
        <p:spPr>
          <a:xfrm>
            <a:off x="6228184" y="4149080"/>
            <a:ext cx="2376264" cy="15841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Antonius Paulus Adrianus Verdonk</a:t>
            </a:r>
          </a:p>
          <a:p>
            <a:pPr algn="ctr"/>
            <a:r>
              <a:rPr lang="nl-NL" dirty="0"/>
              <a:t>Gehuwd  in 1970 met</a:t>
            </a:r>
          </a:p>
          <a:p>
            <a:pPr algn="ctr"/>
            <a:r>
              <a:rPr lang="nl-NL" dirty="0"/>
              <a:t>Ineke van Hout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Nieuwe Gebruiker\Pictures\Genealogie\AlleGenealogieën\Retie 5 e.a\PPoinGer\OlAgnesVnckWdPeels1989.JPG"/>
          <p:cNvPicPr>
            <a:picLocks noChangeAspect="1" noChangeArrowheads="1"/>
          </p:cNvPicPr>
          <p:nvPr/>
        </p:nvPicPr>
        <p:blipFill>
          <a:blip r:embed="rId2" cstate="print"/>
          <a:srcRect/>
          <a:stretch>
            <a:fillRect/>
          </a:stretch>
        </p:blipFill>
        <p:spPr bwMode="auto">
          <a:xfrm>
            <a:off x="2483768" y="404664"/>
            <a:ext cx="4176464" cy="604867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euwe Gebruiker\Pictures\Genealogie\AlleGenealogieën\Retie 5 e.a\PPoinGer\testbijBezoekBmTilburg.JPG"/>
          <p:cNvPicPr>
            <a:picLocks noChangeAspect="1" noChangeArrowheads="1"/>
          </p:cNvPicPr>
          <p:nvPr/>
        </p:nvPicPr>
        <p:blipFill>
          <a:blip r:embed="rId2" cstate="print"/>
          <a:srcRect/>
          <a:stretch>
            <a:fillRect/>
          </a:stretch>
        </p:blipFill>
        <p:spPr bwMode="auto">
          <a:xfrm>
            <a:off x="467544" y="548680"/>
            <a:ext cx="8096275" cy="6120680"/>
          </a:xfrm>
          <a:prstGeom prst="rect">
            <a:avLst/>
          </a:prstGeom>
          <a:noFill/>
        </p:spPr>
      </p:pic>
      <p:sp>
        <p:nvSpPr>
          <p:cNvPr id="4" name="Tekstvak 3"/>
          <p:cNvSpPr txBox="1"/>
          <p:nvPr/>
        </p:nvSpPr>
        <p:spPr>
          <a:xfrm>
            <a:off x="4355976" y="908720"/>
            <a:ext cx="1080120" cy="369332"/>
          </a:xfrm>
          <a:prstGeom prst="rect">
            <a:avLst/>
          </a:prstGeom>
          <a:noFill/>
        </p:spPr>
        <p:txBody>
          <a:bodyPr wrap="square" rtlCol="0">
            <a:spAutoFit/>
          </a:bodyPr>
          <a:lstStyle/>
          <a:p>
            <a:r>
              <a:rPr lang="nl-NL" dirty="0"/>
              <a:t>Juli 2003</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C:\Users\Nieuwe Gebruiker\Pictures\Genealogie\AlleGenealogieën\Retie 5 e.a\PPoinGer\OlHenrVermerenGetrEmmaVnk1964.JPG"/>
          <p:cNvPicPr>
            <a:picLocks noChangeAspect="1" noChangeArrowheads="1"/>
          </p:cNvPicPr>
          <p:nvPr/>
        </p:nvPicPr>
        <p:blipFill>
          <a:blip r:embed="rId2" cstate="print"/>
          <a:srcRect/>
          <a:stretch>
            <a:fillRect/>
          </a:stretch>
        </p:blipFill>
        <p:spPr bwMode="auto">
          <a:xfrm>
            <a:off x="1907704" y="332656"/>
            <a:ext cx="4608512" cy="6264696"/>
          </a:xfrm>
          <a:prstGeom prst="rect">
            <a:avLst/>
          </a:prstGeom>
          <a:noFill/>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C:\Users\Nieuwe Gebruiker\Pictures\Genealogie\AlleGenealogieën\Retie 5 e.a\PPoinGer\OlJeanVnck1972WrEThijs.jpg"/>
          <p:cNvPicPr>
            <a:picLocks noChangeAspect="1" noChangeArrowheads="1"/>
          </p:cNvPicPr>
          <p:nvPr/>
        </p:nvPicPr>
        <p:blipFill>
          <a:blip r:embed="rId2" cstate="print"/>
          <a:srcRect/>
          <a:stretch>
            <a:fillRect/>
          </a:stretch>
        </p:blipFill>
        <p:spPr bwMode="auto">
          <a:xfrm>
            <a:off x="683568" y="332656"/>
            <a:ext cx="7727824" cy="608391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C:\Users\Nieuwe Gebruiker\Pictures\Genealogie\AlleGenealogieën\Retie 5 e.a\PPoinGer\BmTilburgFamVnk.JPG"/>
          <p:cNvPicPr>
            <a:picLocks noChangeAspect="1" noChangeArrowheads="1"/>
          </p:cNvPicPr>
          <p:nvPr/>
        </p:nvPicPr>
        <p:blipFill>
          <a:blip r:embed="rId2" cstate="print"/>
          <a:srcRect/>
          <a:stretch>
            <a:fillRect/>
          </a:stretch>
        </p:blipFill>
        <p:spPr bwMode="auto">
          <a:xfrm>
            <a:off x="395536" y="332656"/>
            <a:ext cx="8485872" cy="5184576"/>
          </a:xfrm>
          <a:prstGeom prst="rect">
            <a:avLst/>
          </a:prstGeom>
          <a:noFill/>
        </p:spPr>
      </p:pic>
      <p:sp>
        <p:nvSpPr>
          <p:cNvPr id="3" name="Rechthoek 2"/>
          <p:cNvSpPr/>
          <p:nvPr/>
        </p:nvSpPr>
        <p:spPr>
          <a:xfrm>
            <a:off x="467544" y="5733256"/>
            <a:ext cx="835292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 Van </a:t>
            </a:r>
            <a:r>
              <a:rPr lang="nl-NL" dirty="0" err="1"/>
              <a:t>vlnr</a:t>
            </a:r>
            <a:r>
              <a:rPr lang="nl-NL" dirty="0"/>
              <a:t> Opa Tinus Schenkels, zoon </a:t>
            </a:r>
            <a:r>
              <a:rPr lang="nl-NL" dirty="0" err="1"/>
              <a:t>Bjorn</a:t>
            </a:r>
            <a:r>
              <a:rPr lang="nl-NL" dirty="0"/>
              <a:t> Verdonk (1990) echtgenoot Ben Verdonk (1967) de burgemeester, Yvonne Verdonk-Schenkels en haar moeder.</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oom">
  <a:themeElements>
    <a:clrScheme name="Stroom">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Stroom">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Stroom">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261</TotalTime>
  <Words>319</Words>
  <Application>Microsoft Office PowerPoint</Application>
  <PresentationFormat>Diavoorstelling (4:3)</PresentationFormat>
  <Paragraphs>32</Paragraphs>
  <Slides>81</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81</vt:i4>
      </vt:variant>
    </vt:vector>
  </HeadingPairs>
  <TitlesOfParts>
    <vt:vector size="87" baseType="lpstr">
      <vt:lpstr>Arial</vt:lpstr>
      <vt:lpstr>Calibri</vt:lpstr>
      <vt:lpstr>Constantia</vt:lpstr>
      <vt:lpstr>Verdana</vt:lpstr>
      <vt:lpstr>Wingdings 2</vt:lpstr>
      <vt:lpstr>Stroom</vt:lpstr>
      <vt:lpstr>Genealogie Verdonck/Verdonk aanvangende in Retie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Quote Components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Genealogie Verdonck/Verdonk aanvangende in Retie</dc:title>
  <dc:creator>Nieuwe Gebruiker</dc:creator>
  <cp:lastModifiedBy>Piet Verdonk</cp:lastModifiedBy>
  <cp:revision>37</cp:revision>
  <dcterms:created xsi:type="dcterms:W3CDTF">2016-01-20T17:42:24Z</dcterms:created>
  <dcterms:modified xsi:type="dcterms:W3CDTF">2022-11-03T14:20:03Z</dcterms:modified>
</cp:coreProperties>
</file>