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01" r:id="rId4"/>
    <p:sldId id="258" r:id="rId5"/>
    <p:sldId id="259" r:id="rId6"/>
    <p:sldId id="260" r:id="rId7"/>
    <p:sldId id="261" r:id="rId8"/>
    <p:sldId id="263" r:id="rId9"/>
    <p:sldId id="264" r:id="rId10"/>
    <p:sldId id="333" r:id="rId11"/>
    <p:sldId id="265" r:id="rId12"/>
    <p:sldId id="344" r:id="rId13"/>
    <p:sldId id="266" r:id="rId14"/>
    <p:sldId id="267" r:id="rId15"/>
    <p:sldId id="268" r:id="rId16"/>
    <p:sldId id="269" r:id="rId17"/>
    <p:sldId id="270" r:id="rId18"/>
    <p:sldId id="271" r:id="rId19"/>
    <p:sldId id="272" r:id="rId20"/>
    <p:sldId id="328"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34" r:id="rId35"/>
    <p:sldId id="335" r:id="rId36"/>
    <p:sldId id="286" r:id="rId37"/>
    <p:sldId id="298" r:id="rId38"/>
    <p:sldId id="343" r:id="rId39"/>
    <p:sldId id="308" r:id="rId40"/>
    <p:sldId id="302" r:id="rId41"/>
    <p:sldId id="303" r:id="rId42"/>
    <p:sldId id="305" r:id="rId43"/>
    <p:sldId id="306" r:id="rId44"/>
    <p:sldId id="307" r:id="rId45"/>
    <p:sldId id="287" r:id="rId46"/>
    <p:sldId id="309" r:id="rId47"/>
    <p:sldId id="338" r:id="rId48"/>
    <p:sldId id="337" r:id="rId49"/>
    <p:sldId id="339" r:id="rId50"/>
    <p:sldId id="340" r:id="rId51"/>
    <p:sldId id="304" r:id="rId52"/>
    <p:sldId id="336" r:id="rId53"/>
    <p:sldId id="312" r:id="rId54"/>
    <p:sldId id="310" r:id="rId55"/>
    <p:sldId id="341" r:id="rId56"/>
    <p:sldId id="342" r:id="rId57"/>
    <p:sldId id="311" r:id="rId58"/>
    <p:sldId id="313" r:id="rId59"/>
    <p:sldId id="329" r:id="rId60"/>
    <p:sldId id="316" r:id="rId61"/>
    <p:sldId id="330" r:id="rId62"/>
    <p:sldId id="332" r:id="rId63"/>
    <p:sldId id="288" r:id="rId64"/>
    <p:sldId id="289" r:id="rId65"/>
    <p:sldId id="322" r:id="rId66"/>
    <p:sldId id="323" r:id="rId67"/>
    <p:sldId id="290" r:id="rId68"/>
    <p:sldId id="291" r:id="rId69"/>
    <p:sldId id="317" r:id="rId70"/>
    <p:sldId id="319" r:id="rId71"/>
    <p:sldId id="320" r:id="rId72"/>
    <p:sldId id="321" r:id="rId73"/>
    <p:sldId id="292" r:id="rId74"/>
    <p:sldId id="293" r:id="rId75"/>
    <p:sldId id="294" r:id="rId76"/>
    <p:sldId id="324" r:id="rId77"/>
    <p:sldId id="325" r:id="rId78"/>
    <p:sldId id="295" r:id="rId79"/>
    <p:sldId id="296" r:id="rId80"/>
    <p:sldId id="297" r:id="rId81"/>
    <p:sldId id="345" r:id="rId82"/>
    <p:sldId id="346" r:id="rId8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26" autoAdjust="0"/>
  </p:normalViewPr>
  <p:slideViewPr>
    <p:cSldViewPr>
      <p:cViewPr varScale="1">
        <p:scale>
          <a:sx n="101" d="100"/>
          <a:sy n="101" d="100"/>
        </p:scale>
        <p:origin x="288" y="10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BBD411D2-22EB-4CE0-97EC-9A2353337C73}" type="datetimeFigureOut">
              <a:rPr lang="nl-NL" smtClean="0"/>
              <a:pPr/>
              <a:t>18-7-2024</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18-7-2024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18-7-2024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18-7-2024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18-7-2024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BBD411D2-22EB-4CE0-97EC-9A2353337C73}" type="datetimeFigureOut">
              <a:rPr lang="nl-NL" smtClean="0"/>
              <a:pPr/>
              <a:t>18-7-2024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BBD411D2-22EB-4CE0-97EC-9A2353337C73}" type="datetimeFigureOut">
              <a:rPr lang="nl-NL" smtClean="0"/>
              <a:pPr/>
              <a:t>18-7-2024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BBD411D2-22EB-4CE0-97EC-9A2353337C73}" type="datetimeFigureOut">
              <a:rPr lang="nl-NL" smtClean="0"/>
              <a:pPr/>
              <a:t>18-7-2024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BD411D2-22EB-4CE0-97EC-9A2353337C73}" type="datetimeFigureOut">
              <a:rPr lang="nl-NL" smtClean="0"/>
              <a:pPr/>
              <a:t>18-7-2024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BBD411D2-22EB-4CE0-97EC-9A2353337C73}" type="datetimeFigureOut">
              <a:rPr lang="nl-NL" smtClean="0"/>
              <a:pPr/>
              <a:t>18-7-2024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BBD411D2-22EB-4CE0-97EC-9A2353337C73}" type="datetimeFigureOut">
              <a:rPr lang="nl-NL" smtClean="0"/>
              <a:pPr/>
              <a:t>18-7-2024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2616679E-901C-4369-9B92-5D648105ED6F}"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D411D2-22EB-4CE0-97EC-9A2353337C73}" type="datetimeFigureOut">
              <a:rPr lang="nl-NL" smtClean="0"/>
              <a:pPr/>
              <a:t>18-7-2024</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16679E-901C-4369-9B92-5D648105ED6F}"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a:t>Genealogie Verdonck/Verdonk aanvangende in Retie</a:t>
            </a:r>
            <a:endParaRPr lang="nl-NL" dirty="0"/>
          </a:p>
        </p:txBody>
      </p:sp>
      <p:sp>
        <p:nvSpPr>
          <p:cNvPr id="3" name="Ondertitel 2"/>
          <p:cNvSpPr>
            <a:spLocks noGrp="1"/>
          </p:cNvSpPr>
          <p:nvPr>
            <p:ph type="subTitle" idx="1"/>
          </p:nvPr>
        </p:nvSpPr>
        <p:spPr/>
        <p:txBody>
          <a:bodyPr>
            <a:normAutofit fontScale="92500" lnSpcReduction="10000"/>
          </a:bodyPr>
          <a:lstStyle/>
          <a:p>
            <a:r>
              <a:rPr lang="nl-NL"/>
              <a:t>De oudste informatie is van ca. 1395 met in de oudste generaties een nog zwakke onderbouwing. Deze genealogie verspreid zich naar alle omliggende plaatsen van Retie. Tevens forse uitlopers naar Bergeijk, Reusel e.a. plaatsen in die omgeving van Noord Brabant.</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FotoRietVnk40-16.jpg"/>
          <p:cNvPicPr>
            <a:picLocks noChangeAspect="1" noChangeArrowheads="1"/>
          </p:cNvPicPr>
          <p:nvPr/>
        </p:nvPicPr>
        <p:blipFill>
          <a:blip r:embed="rId2" cstate="print"/>
          <a:srcRect/>
          <a:stretch>
            <a:fillRect/>
          </a:stretch>
        </p:blipFill>
        <p:spPr bwMode="auto">
          <a:xfrm>
            <a:off x="323528" y="1124744"/>
            <a:ext cx="3305175" cy="4419600"/>
          </a:xfrm>
          <a:prstGeom prst="rect">
            <a:avLst/>
          </a:prstGeom>
          <a:noFill/>
        </p:spPr>
      </p:pic>
      <p:pic>
        <p:nvPicPr>
          <p:cNvPr id="1027" name="Picture 3" descr="C:\Users\Nieuwe Gebruiker\Pictures\Genealogie\AlleGenealogieën\Retie 5 e.a\PPoinGer\RouwCrlOverlRietVnkGereed.jpg"/>
          <p:cNvPicPr>
            <a:picLocks noChangeAspect="1" noChangeArrowheads="1"/>
          </p:cNvPicPr>
          <p:nvPr/>
        </p:nvPicPr>
        <p:blipFill>
          <a:blip r:embed="rId3" cstate="print"/>
          <a:srcRect/>
          <a:stretch>
            <a:fillRect/>
          </a:stretch>
        </p:blipFill>
        <p:spPr bwMode="auto">
          <a:xfrm>
            <a:off x="3851920" y="692696"/>
            <a:ext cx="4915156" cy="58326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Nieuwe Gebruiker\Pictures\Genealogie\AlleGenealogieën\Retie 5 e.a\PPoinGer\SVerdonkAschScool1974.JPG"/>
          <p:cNvPicPr>
            <a:picLocks noChangeAspect="1" noChangeArrowheads="1"/>
          </p:cNvPicPr>
          <p:nvPr/>
        </p:nvPicPr>
        <p:blipFill>
          <a:blip r:embed="rId2" cstate="print"/>
          <a:srcRect/>
          <a:stretch>
            <a:fillRect/>
          </a:stretch>
        </p:blipFill>
        <p:spPr bwMode="auto">
          <a:xfrm>
            <a:off x="1619672" y="188640"/>
            <a:ext cx="4968552" cy="63813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5340DE1-5123-C480-6B15-A3C690F62043}"/>
              </a:ext>
            </a:extLst>
          </p:cNvPr>
          <p:cNvSpPr txBox="1"/>
          <p:nvPr/>
        </p:nvSpPr>
        <p:spPr>
          <a:xfrm>
            <a:off x="395536" y="908720"/>
            <a:ext cx="8352928" cy="5447645"/>
          </a:xfrm>
          <a:prstGeom prst="rect">
            <a:avLst/>
          </a:prstGeom>
          <a:noFill/>
        </p:spPr>
        <p:txBody>
          <a:bodyPr wrap="square" rtlCol="0">
            <a:spAutoFit/>
          </a:bodyPr>
          <a:lstStyle/>
          <a:p>
            <a:r>
              <a:rPr lang="nl-NL" dirty="0">
                <a:solidFill>
                  <a:schemeClr val="tx1">
                    <a:lumMod val="95000"/>
                    <a:lumOff val="5000"/>
                  </a:schemeClr>
                </a:solidFill>
                <a:latin typeface="Lucida Calligraphy" panose="03010101010101010101" pitchFamily="66" charset="0"/>
              </a:rPr>
              <a:t>Basisschool Bergeijk 1933 vermoedelijk klassen 3, 4 en 5.</a:t>
            </a:r>
            <a:br>
              <a:rPr lang="nl-NL" dirty="0">
                <a:solidFill>
                  <a:schemeClr val="tx1">
                    <a:lumMod val="95000"/>
                    <a:lumOff val="5000"/>
                  </a:schemeClr>
                </a:solidFill>
                <a:latin typeface="Lucida Calligraphy" panose="03010101010101010101" pitchFamily="66" charset="0"/>
              </a:rPr>
            </a:br>
            <a:br>
              <a:rPr lang="nl-NL" dirty="0"/>
            </a:br>
            <a:r>
              <a:rPr lang="nl-NL" dirty="0">
                <a:solidFill>
                  <a:srgbClr val="FFFF00"/>
                </a:solidFill>
              </a:rPr>
              <a:t>Voorgrond 1</a:t>
            </a:r>
            <a:r>
              <a:rPr lang="nl-NL" baseline="30000" dirty="0">
                <a:solidFill>
                  <a:srgbClr val="FFFF00"/>
                </a:solidFill>
              </a:rPr>
              <a:t>e</a:t>
            </a:r>
            <a:r>
              <a:rPr lang="nl-NL" dirty="0">
                <a:solidFill>
                  <a:srgbClr val="FFFF00"/>
                </a:solidFill>
              </a:rPr>
              <a:t> rij: </a:t>
            </a:r>
            <a:br>
              <a:rPr lang="nl-NL" dirty="0">
                <a:solidFill>
                  <a:srgbClr val="FFFF00"/>
                </a:solidFill>
              </a:rPr>
            </a:br>
            <a:r>
              <a:rPr lang="nl-NL" dirty="0" err="1"/>
              <a:t>W.Slenders</a:t>
            </a:r>
            <a:r>
              <a:rPr lang="nl-NL" dirty="0"/>
              <a:t>, Jo Kanen, T. Wijnen, Fr. Hendriks, J. Janssens, H. Gielen, J. Verhees, </a:t>
            </a:r>
          </a:p>
          <a:p>
            <a:r>
              <a:rPr lang="nl-NL" dirty="0"/>
              <a:t>L Willems, T.v. Otten en W. Gijsbers?.</a:t>
            </a:r>
            <a:br>
              <a:rPr lang="nl-NL" dirty="0"/>
            </a:br>
            <a:r>
              <a:rPr lang="nl-NL" dirty="0">
                <a:solidFill>
                  <a:srgbClr val="FFFF00"/>
                </a:solidFill>
              </a:rPr>
              <a:t>2</a:t>
            </a:r>
            <a:r>
              <a:rPr lang="nl-NL" baseline="30000" dirty="0">
                <a:solidFill>
                  <a:srgbClr val="FFFF00"/>
                </a:solidFill>
              </a:rPr>
              <a:t>e</a:t>
            </a:r>
            <a:r>
              <a:rPr lang="nl-NL" dirty="0">
                <a:solidFill>
                  <a:srgbClr val="FFFF00"/>
                </a:solidFill>
              </a:rPr>
              <a:t> rij: </a:t>
            </a:r>
            <a:br>
              <a:rPr lang="nl-NL" dirty="0"/>
            </a:br>
            <a:r>
              <a:rPr lang="nl-NL" dirty="0"/>
              <a:t>Fr. Box, Nard Slenders, P. Leppens, Renee Erpels, T. Schippers, Fr. Erpels, </a:t>
            </a:r>
            <a:br>
              <a:rPr lang="nl-NL" dirty="0"/>
            </a:br>
            <a:r>
              <a:rPr lang="nl-NL" dirty="0"/>
              <a:t>P.v. Houts, Janus Burgmans, P. Voulon, P. Leenders, P. Muselaers, H. Hoyink, </a:t>
            </a:r>
            <a:br>
              <a:rPr lang="nl-NL" dirty="0"/>
            </a:br>
            <a:r>
              <a:rPr lang="nl-NL" dirty="0"/>
              <a:t>J. Loos?, Fr. Coenen, M. Wils, H. Moeskops, C.v.d. Boogaart, Wim Daris, Fons Loos, Mw. Aarts.</a:t>
            </a:r>
            <a:br>
              <a:rPr lang="nl-NL" dirty="0"/>
            </a:br>
            <a:r>
              <a:rPr lang="nl-NL" dirty="0">
                <a:solidFill>
                  <a:srgbClr val="FFFF00"/>
                </a:solidFill>
              </a:rPr>
              <a:t>3</a:t>
            </a:r>
            <a:r>
              <a:rPr lang="nl-NL" baseline="30000" dirty="0">
                <a:solidFill>
                  <a:srgbClr val="FFFF00"/>
                </a:solidFill>
              </a:rPr>
              <a:t>e</a:t>
            </a:r>
            <a:r>
              <a:rPr lang="nl-NL" dirty="0">
                <a:solidFill>
                  <a:srgbClr val="FFFF00"/>
                </a:solidFill>
              </a:rPr>
              <a:t> rij: </a:t>
            </a:r>
            <a:br>
              <a:rPr lang="nl-NL" dirty="0"/>
            </a:br>
            <a:r>
              <a:rPr lang="nl-NL" dirty="0"/>
              <a:t>Masseurs, K. Brugmans, K. Janssens, Br. Spooren, </a:t>
            </a:r>
            <a:r>
              <a:rPr lang="nl-NL" dirty="0">
                <a:solidFill>
                  <a:srgbClr val="FF0000"/>
                </a:solidFill>
              </a:rPr>
              <a:t>K. Verdonk</a:t>
            </a:r>
            <a:r>
              <a:rPr lang="nl-NL" dirty="0"/>
              <a:t>, Ant. v. Gerven,</a:t>
            </a:r>
            <a:br>
              <a:rPr lang="nl-NL" dirty="0"/>
            </a:br>
            <a:r>
              <a:rPr lang="nl-NL" dirty="0"/>
              <a:t>W. Loos, J. Das, A. Valkenaars, Fr. en W. Willems.</a:t>
            </a:r>
            <a:br>
              <a:rPr lang="nl-NL" dirty="0"/>
            </a:br>
            <a:r>
              <a:rPr lang="nl-NL" dirty="0">
                <a:solidFill>
                  <a:srgbClr val="FFFF00"/>
                </a:solidFill>
              </a:rPr>
              <a:t>4</a:t>
            </a:r>
            <a:r>
              <a:rPr lang="nl-NL" baseline="30000" dirty="0">
                <a:solidFill>
                  <a:srgbClr val="FFFF00"/>
                </a:solidFill>
              </a:rPr>
              <a:t>e</a:t>
            </a:r>
            <a:r>
              <a:rPr lang="nl-NL" dirty="0">
                <a:solidFill>
                  <a:srgbClr val="FFFF00"/>
                </a:solidFill>
              </a:rPr>
              <a:t> rij:</a:t>
            </a:r>
            <a:br>
              <a:rPr lang="nl-NL" dirty="0">
                <a:solidFill>
                  <a:srgbClr val="FFFF00"/>
                </a:solidFill>
              </a:rPr>
            </a:br>
            <a:r>
              <a:rPr lang="nl-NL" dirty="0"/>
              <a:t>Fons Tottë, H. Schoone Pz. H. Schoone Hz. P. Schellens, Noud v. Hoof,</a:t>
            </a:r>
            <a:br>
              <a:rPr lang="nl-NL" dirty="0"/>
            </a:br>
            <a:r>
              <a:rPr lang="nl-NL" dirty="0"/>
              <a:t>Janus Leppens?, en Balt Sengers.</a:t>
            </a:r>
            <a:br>
              <a:rPr lang="nl-NL" dirty="0"/>
            </a:br>
            <a:br>
              <a:rPr lang="nl-NL" dirty="0"/>
            </a:br>
            <a:r>
              <a:rPr lang="nl-NL" sz="1400" dirty="0"/>
              <a:t>Naar  beste weten. Namen met een ? niet geheel zeker.</a:t>
            </a:r>
            <a:br>
              <a:rPr lang="nl-NL" sz="1400" dirty="0"/>
            </a:br>
            <a:br>
              <a:rPr lang="nl-NL" sz="1400" dirty="0"/>
            </a:br>
            <a:r>
              <a:rPr lang="nl-NL" sz="1400" dirty="0"/>
              <a:t>Voor </a:t>
            </a:r>
            <a:r>
              <a:rPr lang="nl-NL" sz="1400" dirty="0">
                <a:solidFill>
                  <a:srgbClr val="FF0000"/>
                </a:solidFill>
              </a:rPr>
              <a:t>K (Kees) Verdonk </a:t>
            </a:r>
            <a:r>
              <a:rPr lang="nl-NL" sz="1400" dirty="0"/>
              <a:t>zie ook de volgende dia met grafsteen.  </a:t>
            </a:r>
          </a:p>
        </p:txBody>
      </p:sp>
    </p:spTree>
    <p:extLst>
      <p:ext uri="{BB962C8B-B14F-4D97-AF65-F5344CB8AC3E}">
        <p14:creationId xmlns:p14="http://schemas.microsoft.com/office/powerpoint/2010/main" val="342499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Retie 5 e.a\PPoinGer\VerdonkKeesUtr.JPG"/>
          <p:cNvPicPr>
            <a:picLocks noChangeAspect="1" noChangeArrowheads="1"/>
          </p:cNvPicPr>
          <p:nvPr/>
        </p:nvPicPr>
        <p:blipFill>
          <a:blip r:embed="rId2" cstate="print"/>
          <a:srcRect/>
          <a:stretch>
            <a:fillRect/>
          </a:stretch>
        </p:blipFill>
        <p:spPr bwMode="auto">
          <a:xfrm>
            <a:off x="467544" y="332656"/>
            <a:ext cx="8128001" cy="6096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Retie 5 e.a\PPoinGer\OvlMarJohVnkGtrDMaas.JPG"/>
          <p:cNvPicPr>
            <a:picLocks noChangeAspect="1" noChangeArrowheads="1"/>
          </p:cNvPicPr>
          <p:nvPr/>
        </p:nvPicPr>
        <p:blipFill>
          <a:blip r:embed="rId2" cstate="print"/>
          <a:srcRect/>
          <a:stretch>
            <a:fillRect/>
          </a:stretch>
        </p:blipFill>
        <p:spPr bwMode="auto">
          <a:xfrm>
            <a:off x="755576" y="383073"/>
            <a:ext cx="7482061" cy="58535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Retie 5 e.a\PPoinGer\MarJohVerdonk1916-2004.JPG"/>
          <p:cNvPicPr>
            <a:picLocks noChangeAspect="1" noChangeArrowheads="1"/>
          </p:cNvPicPr>
          <p:nvPr/>
        </p:nvPicPr>
        <p:blipFill>
          <a:blip r:embed="rId2" cstate="print"/>
          <a:srcRect/>
          <a:stretch>
            <a:fillRect/>
          </a:stretch>
        </p:blipFill>
        <p:spPr bwMode="auto">
          <a:xfrm>
            <a:off x="2195736" y="332656"/>
            <a:ext cx="3960440" cy="630260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Nieuwe Gebruiker\Pictures\Genealogie\AlleGenealogieën\Retie 5 e.a\PPoinGer\BidpA.M.C.Leijten-Vnk.jpg"/>
          <p:cNvPicPr>
            <a:picLocks noChangeAspect="1" noChangeArrowheads="1"/>
          </p:cNvPicPr>
          <p:nvPr/>
        </p:nvPicPr>
        <p:blipFill>
          <a:blip r:embed="rId2" cstate="print"/>
          <a:srcRect/>
          <a:stretch>
            <a:fillRect/>
          </a:stretch>
        </p:blipFill>
        <p:spPr bwMode="auto">
          <a:xfrm>
            <a:off x="611560" y="585068"/>
            <a:ext cx="7800524" cy="58295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Retie 5 e.a\PPoinGer\LeijtenVerdonkTilbRetie.JPG"/>
          <p:cNvPicPr>
            <a:picLocks noChangeAspect="1" noChangeArrowheads="1"/>
          </p:cNvPicPr>
          <p:nvPr/>
        </p:nvPicPr>
        <p:blipFill>
          <a:blip r:embed="rId2" cstate="print"/>
          <a:srcRect/>
          <a:stretch>
            <a:fillRect/>
          </a:stretch>
        </p:blipFill>
        <p:spPr bwMode="auto">
          <a:xfrm>
            <a:off x="2483768" y="476672"/>
            <a:ext cx="4008438" cy="59896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ieuwe Gebruiker\Pictures\Genealogie\AlleGenealogieën\Retie 5 e.a\PPoinGer\OlAndrJonVerdnk1958.JPG"/>
          <p:cNvPicPr>
            <a:picLocks noChangeAspect="1" noChangeArrowheads="1"/>
          </p:cNvPicPr>
          <p:nvPr/>
        </p:nvPicPr>
        <p:blipFill>
          <a:blip r:embed="rId2" cstate="print"/>
          <a:srcRect/>
          <a:stretch>
            <a:fillRect/>
          </a:stretch>
        </p:blipFill>
        <p:spPr bwMode="auto">
          <a:xfrm>
            <a:off x="899592" y="908720"/>
            <a:ext cx="7366791" cy="505380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ieuwe Gebruiker\Pictures\Genealogie\AlleGenealogieën\Retie 5 e.a\PPoinGer\AdvOlHarrieVnk1973.JPG"/>
          <p:cNvPicPr>
            <a:picLocks noChangeAspect="1" noChangeArrowheads="1"/>
          </p:cNvPicPr>
          <p:nvPr/>
        </p:nvPicPr>
        <p:blipFill>
          <a:blip r:embed="rId2" cstate="print"/>
          <a:srcRect/>
          <a:stretch>
            <a:fillRect/>
          </a:stretch>
        </p:blipFill>
        <p:spPr bwMode="auto">
          <a:xfrm>
            <a:off x="179512" y="404664"/>
            <a:ext cx="3384376" cy="6093953"/>
          </a:xfrm>
          <a:prstGeom prst="rect">
            <a:avLst/>
          </a:prstGeom>
          <a:noFill/>
        </p:spPr>
      </p:pic>
      <p:pic>
        <p:nvPicPr>
          <p:cNvPr id="30723" name="Picture 3" descr="C:\Users\Nieuwe Gebruiker\Pictures\Genealogie\AlleGenealogieën\Retie 5 e.a\PPoinGer\HarrieVO.JPG"/>
          <p:cNvPicPr>
            <a:picLocks noChangeAspect="1" noChangeArrowheads="1"/>
          </p:cNvPicPr>
          <p:nvPr/>
        </p:nvPicPr>
        <p:blipFill>
          <a:blip r:embed="rId3" cstate="print"/>
          <a:srcRect/>
          <a:stretch>
            <a:fillRect/>
          </a:stretch>
        </p:blipFill>
        <p:spPr bwMode="auto">
          <a:xfrm>
            <a:off x="3630811" y="1052736"/>
            <a:ext cx="5513189" cy="35622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WapenRetie.JPG"/>
          <p:cNvPicPr>
            <a:picLocks noChangeAspect="1" noChangeArrowheads="1"/>
          </p:cNvPicPr>
          <p:nvPr/>
        </p:nvPicPr>
        <p:blipFill>
          <a:blip r:embed="rId2" cstate="print"/>
          <a:srcRect/>
          <a:stretch>
            <a:fillRect/>
          </a:stretch>
        </p:blipFill>
        <p:spPr bwMode="auto">
          <a:xfrm>
            <a:off x="827584" y="908720"/>
            <a:ext cx="4933950" cy="5550025"/>
          </a:xfrm>
          <a:prstGeom prst="rect">
            <a:avLst/>
          </a:prstGeom>
          <a:noFill/>
        </p:spPr>
      </p:pic>
      <p:sp>
        <p:nvSpPr>
          <p:cNvPr id="1028" name="Rectangle 4"/>
          <p:cNvSpPr>
            <a:spLocks noChangeArrowheads="1"/>
          </p:cNvSpPr>
          <p:nvPr/>
        </p:nvSpPr>
        <p:spPr bwMode="auto">
          <a:xfrm>
            <a:off x="0" y="-23083"/>
            <a:ext cx="11570027"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nl-NL" dirty="0">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br>
              <a:rPr kumimoji="0" lang="nl-NL" sz="1800" b="0" i="0" u="none" strike="noStrike" cap="none" normalizeH="0" baseline="0" dirty="0">
                <a:ln>
                  <a:noFill/>
                </a:ln>
                <a:solidFill>
                  <a:schemeClr val="tx1"/>
                </a:solidFill>
                <a:effectLst/>
                <a:latin typeface="Verdana" pitchFamily="34" charset="0"/>
                <a:cs typeface="Arial" pitchFamily="34" charset="0"/>
              </a:rPr>
            </a:br>
            <a:br>
              <a:rPr kumimoji="0" lang="nl-NL" sz="1200" b="0" i="0" u="none" strike="noStrike" cap="none" normalizeH="0" baseline="0" dirty="0">
                <a:ln>
                  <a:noFill/>
                </a:ln>
                <a:solidFill>
                  <a:schemeClr val="tx1"/>
                </a:solidFill>
                <a:effectLst/>
                <a:latin typeface="Verdana" pitchFamily="34" charset="0"/>
                <a:cs typeface="Arial" pitchFamily="34" charset="0"/>
              </a:rPr>
            </a:br>
            <a:endParaRPr kumimoji="0" lang="nl-NL" sz="1200" b="0" i="0" u="none" strike="noStrike" cap="none" normalizeH="0" baseline="0" dirty="0">
              <a:ln>
                <a:noFill/>
              </a:ln>
              <a:solidFill>
                <a:schemeClr val="tx1"/>
              </a:solidFill>
              <a:effectLst/>
              <a:latin typeface="Arial" pitchFamily="34" charset="0"/>
              <a:cs typeface="Arial" pitchFamily="34" charset="0"/>
            </a:endParaRPr>
          </a:p>
        </p:txBody>
      </p:sp>
      <p:sp>
        <p:nvSpPr>
          <p:cNvPr id="8" name="Rechthoek 7"/>
          <p:cNvSpPr/>
          <p:nvPr/>
        </p:nvSpPr>
        <p:spPr>
          <a:xfrm>
            <a:off x="6084168" y="908720"/>
            <a:ext cx="2304256"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nl-NL" b="0" i="0" u="none" strike="noStrike" cap="none" normalizeH="0" baseline="0" dirty="0">
                <a:ln>
                  <a:noFill/>
                </a:ln>
                <a:solidFill>
                  <a:schemeClr val="tx1"/>
                </a:solidFill>
                <a:effectLst/>
                <a:latin typeface="Verdana" pitchFamily="34" charset="0"/>
                <a:cs typeface="Arial" pitchFamily="34" charset="0"/>
              </a:rPr>
              <a:t>Wapenschild van de eerste dorpsheer van Retie, Gerardus van Duffel.</a:t>
            </a:r>
            <a:br>
              <a:rPr kumimoji="0" lang="nl-NL" b="0" i="0" u="none" strike="noStrike" cap="none" normalizeH="0" baseline="0" dirty="0">
                <a:ln>
                  <a:noFill/>
                </a:ln>
                <a:solidFill>
                  <a:schemeClr val="tx1"/>
                </a:solidFill>
                <a:effectLst/>
                <a:latin typeface="Verdana" pitchFamily="34" charset="0"/>
                <a:cs typeface="Arial" pitchFamily="34" charset="0"/>
              </a:rPr>
            </a:br>
            <a:r>
              <a:rPr lang="nl-NL" dirty="0"/>
              <a:t>Tijdens de Franse revolutie kwam het in onbruik. Het werd opnieuw verleend op 26 februari 1851.</a:t>
            </a:r>
            <a:br>
              <a:rPr lang="nl-NL" dirty="0"/>
            </a:br>
            <a:r>
              <a:rPr kumimoji="0" lang="nl-NL"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Nieuwe Gebruiker\Pictures\Genealogie\AlleGenealogieën\Retie 5 e.a\PPoinGer\ZerkAntVnk&amp;RlisbvHoorne.jpg"/>
          <p:cNvPicPr>
            <a:picLocks noChangeAspect="1" noChangeArrowheads="1"/>
          </p:cNvPicPr>
          <p:nvPr/>
        </p:nvPicPr>
        <p:blipFill>
          <a:blip r:embed="rId2" cstate="print"/>
          <a:srcRect/>
          <a:stretch>
            <a:fillRect/>
          </a:stretch>
        </p:blipFill>
        <p:spPr bwMode="auto">
          <a:xfrm>
            <a:off x="827584" y="260648"/>
            <a:ext cx="3959292" cy="6178466"/>
          </a:xfrm>
          <a:prstGeom prst="rect">
            <a:avLst/>
          </a:prstGeom>
          <a:noFill/>
        </p:spPr>
      </p:pic>
      <p:sp>
        <p:nvSpPr>
          <p:cNvPr id="4" name="Rond hoek zelfde zijde rechthoek 3"/>
          <p:cNvSpPr/>
          <p:nvPr/>
        </p:nvSpPr>
        <p:spPr>
          <a:xfrm>
            <a:off x="5364088" y="3068960"/>
            <a:ext cx="3312368" cy="288032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Adrianus Antonius Verdonk</a:t>
            </a:r>
          </a:p>
          <a:p>
            <a:pPr algn="ctr"/>
            <a:r>
              <a:rPr lang="nl-NL" dirty="0"/>
              <a:t>8-7-1909 Veldhoven, 22-1-1963 Eindhoven</a:t>
            </a:r>
          </a:p>
          <a:p>
            <a:pPr algn="ctr"/>
            <a:r>
              <a:rPr lang="nl-NL" dirty="0"/>
              <a:t>Trouwt 5-10-1931 Veldhoven</a:t>
            </a:r>
          </a:p>
          <a:p>
            <a:pPr algn="ctr"/>
            <a:r>
              <a:rPr lang="nl-NL" dirty="0"/>
              <a:t>Elisabeth van </a:t>
            </a:r>
            <a:r>
              <a:rPr lang="nl-NL" dirty="0" err="1"/>
              <a:t>Hoorne</a:t>
            </a:r>
            <a:br>
              <a:rPr lang="nl-NL" dirty="0"/>
            </a:br>
            <a:r>
              <a:rPr lang="nl-NL" dirty="0"/>
              <a:t>28-5-1907 Duisburg, </a:t>
            </a:r>
            <a:br>
              <a:rPr lang="nl-NL" dirty="0"/>
            </a:br>
            <a:r>
              <a:rPr lang="nl-NL" dirty="0"/>
              <a:t>10-8-1984 Eindhoven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ieuwe Gebruiker\Pictures\Genealogie\AlleGenealogieën\Retie 5 e.a\PPoinGer\OlAdrAntVnk1963.JPG"/>
          <p:cNvPicPr>
            <a:picLocks noChangeAspect="1" noChangeArrowheads="1"/>
          </p:cNvPicPr>
          <p:nvPr/>
        </p:nvPicPr>
        <p:blipFill>
          <a:blip r:embed="rId2" cstate="print"/>
          <a:srcRect/>
          <a:stretch>
            <a:fillRect/>
          </a:stretch>
        </p:blipFill>
        <p:spPr bwMode="auto">
          <a:xfrm>
            <a:off x="1907704" y="371475"/>
            <a:ext cx="4657725" cy="622587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ieuwe Gebruiker\Pictures\Genealogie\AlleGenealogieën\Retie 5 e.a\PPoinGer\OvlCornAVerdonkGtrLAMaas1944.JPG"/>
          <p:cNvPicPr>
            <a:picLocks noChangeAspect="1" noChangeArrowheads="1"/>
          </p:cNvPicPr>
          <p:nvPr/>
        </p:nvPicPr>
        <p:blipFill>
          <a:blip r:embed="rId2" cstate="print"/>
          <a:srcRect/>
          <a:stretch>
            <a:fillRect/>
          </a:stretch>
        </p:blipFill>
        <p:spPr bwMode="auto">
          <a:xfrm>
            <a:off x="2555776" y="404664"/>
            <a:ext cx="3816424" cy="609811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Nieuwe Gebruiker\Pictures\Genealogie\AlleGenealogieën\Retie 5 e.a\PPoinGer\MartDiepstratenGetrFJVnk.JPG"/>
          <p:cNvPicPr>
            <a:picLocks noChangeAspect="1" noChangeArrowheads="1"/>
          </p:cNvPicPr>
          <p:nvPr/>
        </p:nvPicPr>
        <p:blipFill>
          <a:blip r:embed="rId2" cstate="print"/>
          <a:srcRect/>
          <a:stretch>
            <a:fillRect/>
          </a:stretch>
        </p:blipFill>
        <p:spPr bwMode="auto">
          <a:xfrm>
            <a:off x="2555776" y="548680"/>
            <a:ext cx="3456384" cy="572063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ieuwe Gebruiker\Pictures\Genealogie\AlleGenealogieën\Retie 5 e.a\PPoinGer\OlAntVerdonkGetrAPapenhoven.JPG"/>
          <p:cNvPicPr>
            <a:picLocks noChangeAspect="1" noChangeArrowheads="1"/>
          </p:cNvPicPr>
          <p:nvPr/>
        </p:nvPicPr>
        <p:blipFill>
          <a:blip r:embed="rId2" cstate="print"/>
          <a:srcRect/>
          <a:stretch>
            <a:fillRect/>
          </a:stretch>
        </p:blipFill>
        <p:spPr bwMode="auto">
          <a:xfrm>
            <a:off x="2195736" y="260648"/>
            <a:ext cx="3964682" cy="62448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ieuwe Gebruiker\Pictures\Genealogie\AlleGenealogieën\Retie 5 e.a\PPoinGer\JohThBoomhouwerGetrJohHEVnk.JPG"/>
          <p:cNvPicPr>
            <a:picLocks noChangeAspect="1" noChangeArrowheads="1"/>
          </p:cNvPicPr>
          <p:nvPr/>
        </p:nvPicPr>
        <p:blipFill>
          <a:blip r:embed="rId2" cstate="print"/>
          <a:srcRect/>
          <a:stretch>
            <a:fillRect/>
          </a:stretch>
        </p:blipFill>
        <p:spPr bwMode="auto">
          <a:xfrm>
            <a:off x="2555776" y="220663"/>
            <a:ext cx="3816424" cy="63312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ieuwe Gebruiker\Pictures\Genealogie\AlleGenealogieën\Retie 5 e.a\PPoinGer\RosaliaMJVnkGetrPHMvdPol.JPG"/>
          <p:cNvPicPr>
            <a:picLocks noChangeAspect="1" noChangeArrowheads="1"/>
          </p:cNvPicPr>
          <p:nvPr/>
        </p:nvPicPr>
        <p:blipFill>
          <a:blip r:embed="rId2" cstate="print"/>
          <a:srcRect/>
          <a:stretch>
            <a:fillRect/>
          </a:stretch>
        </p:blipFill>
        <p:spPr bwMode="auto">
          <a:xfrm>
            <a:off x="2555776" y="404664"/>
            <a:ext cx="3888432" cy="593909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ieuwe Gebruiker\Pictures\Genealogie\AlleGenealogieën\Retie 5 e.a\PPoinGer\OlAntLuvVerhoofGtrMJAVnk1936.JPG"/>
          <p:cNvPicPr>
            <a:picLocks noChangeAspect="1" noChangeArrowheads="1"/>
          </p:cNvPicPr>
          <p:nvPr/>
        </p:nvPicPr>
        <p:blipFill>
          <a:blip r:embed="rId2" cstate="print"/>
          <a:srcRect/>
          <a:stretch>
            <a:fillRect/>
          </a:stretch>
        </p:blipFill>
        <p:spPr bwMode="auto">
          <a:xfrm>
            <a:off x="2771800" y="188640"/>
            <a:ext cx="3638649" cy="634366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ieuwe Gebruiker\Pictures\Genealogie\AlleGenealogieën\Retie 5 e.a\PPoinGer\BidprentjeMEvSambGtrGJVnk1951.JPG"/>
          <p:cNvPicPr>
            <a:picLocks noChangeAspect="1" noChangeArrowheads="1"/>
          </p:cNvPicPr>
          <p:nvPr/>
        </p:nvPicPr>
        <p:blipFill>
          <a:blip r:embed="rId2" cstate="print"/>
          <a:srcRect/>
          <a:stretch>
            <a:fillRect/>
          </a:stretch>
        </p:blipFill>
        <p:spPr bwMode="auto">
          <a:xfrm>
            <a:off x="2303462" y="333374"/>
            <a:ext cx="4140745" cy="619197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Nieuwe Gebruiker\Pictures\Genealogie\AlleGenealogieën\Retie 5 e.a\PPoinGer\OvlJohVnkGetrAARLavrijssen.JPG"/>
          <p:cNvPicPr>
            <a:picLocks noChangeAspect="1" noChangeArrowheads="1"/>
          </p:cNvPicPr>
          <p:nvPr/>
        </p:nvPicPr>
        <p:blipFill>
          <a:blip r:embed="rId2" cstate="print"/>
          <a:srcRect/>
          <a:stretch>
            <a:fillRect/>
          </a:stretch>
        </p:blipFill>
        <p:spPr bwMode="auto">
          <a:xfrm>
            <a:off x="2339752" y="188640"/>
            <a:ext cx="4032448" cy="64013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RetieOudePastorie.JPG"/>
          <p:cNvPicPr>
            <a:picLocks noChangeAspect="1" noChangeArrowheads="1"/>
          </p:cNvPicPr>
          <p:nvPr/>
        </p:nvPicPr>
        <p:blipFill>
          <a:blip r:embed="rId2" cstate="print"/>
          <a:srcRect/>
          <a:stretch>
            <a:fillRect/>
          </a:stretch>
        </p:blipFill>
        <p:spPr bwMode="auto">
          <a:xfrm>
            <a:off x="1547664" y="836712"/>
            <a:ext cx="5976664" cy="4296736"/>
          </a:xfrm>
          <a:prstGeom prst="rect">
            <a:avLst/>
          </a:prstGeom>
          <a:noFill/>
        </p:spPr>
      </p:pic>
      <p:sp>
        <p:nvSpPr>
          <p:cNvPr id="3" name="Rond hoek zelfde zijde rechthoek 2"/>
          <p:cNvSpPr/>
          <p:nvPr/>
        </p:nvSpPr>
        <p:spPr>
          <a:xfrm>
            <a:off x="2339752" y="5445224"/>
            <a:ext cx="4320480" cy="57606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oude pastorie van Retie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Nieuwe Gebruiker\Pictures\Genealogie\AlleGenealogieën\Retie 5 e.a\PPoinGer\OlLeoVnk1943Dld.JPG"/>
          <p:cNvPicPr>
            <a:picLocks noChangeAspect="1" noChangeArrowheads="1"/>
          </p:cNvPicPr>
          <p:nvPr/>
        </p:nvPicPr>
        <p:blipFill>
          <a:blip r:embed="rId2" cstate="print"/>
          <a:srcRect/>
          <a:stretch>
            <a:fillRect/>
          </a:stretch>
        </p:blipFill>
        <p:spPr bwMode="auto">
          <a:xfrm>
            <a:off x="2483768" y="274410"/>
            <a:ext cx="4032448" cy="658359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Nieuwe Gebruiker\Pictures\Genealogie\AlleGenealogieën\Retie 5 e.a\PPoinGer\OvlPietVnkEchtgAnnieHorsten.JPG"/>
          <p:cNvPicPr>
            <a:picLocks noChangeAspect="1" noChangeArrowheads="1"/>
          </p:cNvPicPr>
          <p:nvPr/>
        </p:nvPicPr>
        <p:blipFill>
          <a:blip r:embed="rId2" cstate="print"/>
          <a:srcRect/>
          <a:stretch>
            <a:fillRect/>
          </a:stretch>
        </p:blipFill>
        <p:spPr bwMode="auto">
          <a:xfrm>
            <a:off x="569798" y="404664"/>
            <a:ext cx="7865244" cy="597666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Nieuwe Gebruiker\Pictures\Genealogie\AlleGenealogieën\Retie 5 e.a\PPoinGer\OlFransVerdonkVwaard2015.JPG"/>
          <p:cNvPicPr>
            <a:picLocks noChangeAspect="1" noChangeArrowheads="1"/>
          </p:cNvPicPr>
          <p:nvPr/>
        </p:nvPicPr>
        <p:blipFill>
          <a:blip r:embed="rId2" cstate="print"/>
          <a:srcRect/>
          <a:stretch>
            <a:fillRect/>
          </a:stretch>
        </p:blipFill>
        <p:spPr bwMode="auto">
          <a:xfrm>
            <a:off x="2267744" y="404664"/>
            <a:ext cx="4608512" cy="623196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Nieuwe Gebruiker\Pictures\Genealogie\AlleGenealogieën\Retie 5 e.a\PPoinGer\verlovingVerdonkRijniers1963.JPG"/>
          <p:cNvPicPr>
            <a:picLocks noChangeAspect="1" noChangeArrowheads="1"/>
          </p:cNvPicPr>
          <p:nvPr/>
        </p:nvPicPr>
        <p:blipFill>
          <a:blip r:embed="rId2" cstate="print"/>
          <a:srcRect/>
          <a:stretch>
            <a:fillRect/>
          </a:stretch>
        </p:blipFill>
        <p:spPr bwMode="auto">
          <a:xfrm>
            <a:off x="1907704" y="1628800"/>
            <a:ext cx="5888039" cy="283498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Fotovóórverbouwing.jpg"/>
          <p:cNvPicPr>
            <a:picLocks noChangeAspect="1" noChangeArrowheads="1"/>
          </p:cNvPicPr>
          <p:nvPr/>
        </p:nvPicPr>
        <p:blipFill>
          <a:blip r:embed="rId2" cstate="print"/>
          <a:srcRect/>
          <a:stretch>
            <a:fillRect/>
          </a:stretch>
        </p:blipFill>
        <p:spPr bwMode="auto">
          <a:xfrm>
            <a:off x="540345" y="1052736"/>
            <a:ext cx="7886457" cy="4680520"/>
          </a:xfrm>
          <a:prstGeom prst="rect">
            <a:avLst/>
          </a:prstGeom>
          <a:noFill/>
        </p:spPr>
      </p:pic>
      <p:sp>
        <p:nvSpPr>
          <p:cNvPr id="3" name="Afgeronde rechthoek 2"/>
          <p:cNvSpPr/>
          <p:nvPr/>
        </p:nvSpPr>
        <p:spPr>
          <a:xfrm>
            <a:off x="2195736" y="5877272"/>
            <a:ext cx="45365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Twee foto’s van voor de verbouwing.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Gasthaus-Pension Joh, Verdonk.jpg"/>
          <p:cNvPicPr>
            <a:picLocks noChangeAspect="1" noChangeArrowheads="1"/>
          </p:cNvPicPr>
          <p:nvPr/>
        </p:nvPicPr>
        <p:blipFill>
          <a:blip r:embed="rId2" cstate="print"/>
          <a:srcRect/>
          <a:stretch>
            <a:fillRect/>
          </a:stretch>
        </p:blipFill>
        <p:spPr bwMode="auto">
          <a:xfrm>
            <a:off x="611560" y="908720"/>
            <a:ext cx="8076897" cy="496855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Nieuwe Gebruiker\Pictures\Genealogie\AlleGenealogieën\Retie 5 e.a\PPoinGer\Raymond in Winnerath.JPG"/>
          <p:cNvPicPr>
            <a:picLocks noChangeAspect="1" noChangeArrowheads="1"/>
          </p:cNvPicPr>
          <p:nvPr/>
        </p:nvPicPr>
        <p:blipFill>
          <a:blip r:embed="rId2" cstate="print"/>
          <a:srcRect/>
          <a:stretch>
            <a:fillRect/>
          </a:stretch>
        </p:blipFill>
        <p:spPr bwMode="auto">
          <a:xfrm>
            <a:off x="748109" y="908720"/>
            <a:ext cx="7840159" cy="489654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Alsnog\KarelOomsKunstsch.JPG"/>
          <p:cNvPicPr>
            <a:picLocks noChangeAspect="1" noChangeArrowheads="1"/>
          </p:cNvPicPr>
          <p:nvPr/>
        </p:nvPicPr>
        <p:blipFill>
          <a:blip r:embed="rId2" cstate="print"/>
          <a:srcRect/>
          <a:stretch>
            <a:fillRect/>
          </a:stretch>
        </p:blipFill>
        <p:spPr bwMode="auto">
          <a:xfrm>
            <a:off x="539552" y="260648"/>
            <a:ext cx="5062736" cy="6345524"/>
          </a:xfrm>
          <a:prstGeom prst="rect">
            <a:avLst/>
          </a:prstGeom>
          <a:noFill/>
        </p:spPr>
      </p:pic>
      <p:sp>
        <p:nvSpPr>
          <p:cNvPr id="3" name="Rechthoek 2"/>
          <p:cNvSpPr/>
          <p:nvPr/>
        </p:nvSpPr>
        <p:spPr>
          <a:xfrm>
            <a:off x="5868144" y="332656"/>
            <a:ext cx="2952328"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Karel Ooms  1845-1900</a:t>
            </a:r>
            <a:br>
              <a:rPr lang="nl-NL" dirty="0"/>
            </a:br>
            <a:r>
              <a:rPr lang="nl-NL" dirty="0"/>
              <a:t>Vlaamse Kunstschilder</a:t>
            </a:r>
            <a:br>
              <a:rPr lang="nl-NL" dirty="0"/>
            </a:br>
            <a:br>
              <a:rPr lang="nl-NL" dirty="0"/>
            </a:br>
            <a:r>
              <a:rPr lang="nl-NL" dirty="0"/>
              <a:t>Zoon van :</a:t>
            </a:r>
          </a:p>
          <a:p>
            <a:pPr algn="ctr"/>
            <a:r>
              <a:rPr lang="nl-NL" dirty="0"/>
              <a:t>Joannes Ooms 1799-1856</a:t>
            </a:r>
          </a:p>
          <a:p>
            <a:pPr algn="ctr"/>
            <a:r>
              <a:rPr lang="nl-NL" dirty="0"/>
              <a:t>Trouwde 1827 met</a:t>
            </a:r>
            <a:br>
              <a:rPr lang="nl-NL" dirty="0"/>
            </a:br>
            <a:r>
              <a:rPr lang="nl-NL" dirty="0"/>
              <a:t>Maria Elisabeth Verdonck</a:t>
            </a:r>
          </a:p>
          <a:p>
            <a:pPr algn="ctr"/>
            <a:r>
              <a:rPr lang="nl-NL" dirty="0"/>
              <a:t>1800-1877 te Dessel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MariaElVck3531Re.jpg.BMP"/>
          <p:cNvPicPr>
            <a:picLocks noChangeAspect="1" noChangeArrowheads="1"/>
          </p:cNvPicPr>
          <p:nvPr/>
        </p:nvPicPr>
        <p:blipFill>
          <a:blip r:embed="rId2" cstate="print"/>
          <a:srcRect/>
          <a:stretch>
            <a:fillRect/>
          </a:stretch>
        </p:blipFill>
        <p:spPr bwMode="auto">
          <a:xfrm>
            <a:off x="395536" y="188640"/>
            <a:ext cx="5486400" cy="6418263"/>
          </a:xfrm>
          <a:prstGeom prst="rect">
            <a:avLst/>
          </a:prstGeom>
          <a:noFill/>
        </p:spPr>
      </p:pic>
      <p:sp>
        <p:nvSpPr>
          <p:cNvPr id="4" name="Afgeronde rechthoek 3"/>
          <p:cNvSpPr/>
          <p:nvPr/>
        </p:nvSpPr>
        <p:spPr>
          <a:xfrm>
            <a:off x="6084168" y="836712"/>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Maria Elisabeth Verdonck geb. en overl Dessel op resp. 1-1-1800 en 6-12-1877</a:t>
            </a:r>
            <a:br>
              <a:rPr lang="nl-NL" dirty="0"/>
            </a:br>
            <a:r>
              <a:rPr lang="nl-NL" dirty="0"/>
              <a:t>trouwde te Dessel</a:t>
            </a:r>
            <a:br>
              <a:rPr lang="nl-NL" dirty="0"/>
            </a:br>
            <a:r>
              <a:rPr lang="nl-NL" dirty="0"/>
              <a:t>5-5-1827 met Joannes Ooms geb. en overl. Dessel 16-10-1799, 7-5-1856.</a:t>
            </a:r>
            <a:br>
              <a:rPr lang="nl-NL" dirty="0"/>
            </a:br>
            <a:r>
              <a:rPr lang="nl-NL" dirty="0"/>
              <a:t>Uit dit huwelijk is de bekende kunstschilder Carolus </a:t>
            </a:r>
            <a:r>
              <a:rPr lang="nl-NL"/>
              <a:t>Ooms geboren.</a:t>
            </a:r>
            <a:endParaRPr lang="nl-NL" dirty="0"/>
          </a:p>
        </p:txBody>
      </p:sp>
      <p:sp>
        <p:nvSpPr>
          <p:cNvPr id="5" name="Stroomdiagram: Scheidingslijn 4"/>
          <p:cNvSpPr/>
          <p:nvPr/>
        </p:nvSpPr>
        <p:spPr>
          <a:xfrm>
            <a:off x="6228184" y="5733256"/>
            <a:ext cx="2448272"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Bron foto: kalender HSA Bank 1992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Retie 5 e.a\PPoinGer\doopAdrVnck1747.jpg"/>
          <p:cNvPicPr>
            <a:picLocks noChangeAspect="1" noChangeArrowheads="1"/>
          </p:cNvPicPr>
          <p:nvPr/>
        </p:nvPicPr>
        <p:blipFill>
          <a:blip r:embed="rId2" cstate="print"/>
          <a:srcRect/>
          <a:stretch>
            <a:fillRect/>
          </a:stretch>
        </p:blipFill>
        <p:spPr bwMode="auto">
          <a:xfrm>
            <a:off x="611560" y="332656"/>
            <a:ext cx="7705574" cy="4176464"/>
          </a:xfrm>
          <a:prstGeom prst="rect">
            <a:avLst/>
          </a:prstGeom>
          <a:noFill/>
        </p:spPr>
      </p:pic>
      <p:sp>
        <p:nvSpPr>
          <p:cNvPr id="4" name="Afgeronde rechthoek 3"/>
          <p:cNvSpPr/>
          <p:nvPr/>
        </p:nvSpPr>
        <p:spPr>
          <a:xfrm>
            <a:off x="1115616" y="4941168"/>
            <a:ext cx="633670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Om u een indruk te geven van het oude schrift in de doop-trouw en begraafboeken volgen nu een paar afbeeldingen.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Nieuwe Gebruiker\Pictures\Genealogie\AlleGenealogieën\Retie 5 e.a\PPoinGer\PlattegrdRetie12eeeuw.JPG"/>
          <p:cNvPicPr>
            <a:picLocks noChangeAspect="1" noChangeArrowheads="1"/>
          </p:cNvPicPr>
          <p:nvPr/>
        </p:nvPicPr>
        <p:blipFill>
          <a:blip r:embed="rId2" cstate="print"/>
          <a:srcRect/>
          <a:stretch>
            <a:fillRect/>
          </a:stretch>
        </p:blipFill>
        <p:spPr bwMode="auto">
          <a:xfrm>
            <a:off x="899592" y="500324"/>
            <a:ext cx="7200800" cy="600504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Retie 5 e.a\PPoinGer\DoopJohVnk26-6-1654.jpg"/>
          <p:cNvPicPr>
            <a:picLocks noChangeAspect="1" noChangeArrowheads="1"/>
          </p:cNvPicPr>
          <p:nvPr/>
        </p:nvPicPr>
        <p:blipFill>
          <a:blip r:embed="rId2" cstate="print"/>
          <a:srcRect/>
          <a:stretch>
            <a:fillRect/>
          </a:stretch>
        </p:blipFill>
        <p:spPr bwMode="auto">
          <a:xfrm>
            <a:off x="1043608" y="1196752"/>
            <a:ext cx="7018591" cy="457629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Retie 5 e.a\PPoinGer\DoopJohVnck1715.jpg"/>
          <p:cNvPicPr>
            <a:picLocks noChangeAspect="1" noChangeArrowheads="1"/>
          </p:cNvPicPr>
          <p:nvPr/>
        </p:nvPicPr>
        <p:blipFill>
          <a:blip r:embed="rId2" cstate="print"/>
          <a:srcRect/>
          <a:stretch>
            <a:fillRect/>
          </a:stretch>
        </p:blipFill>
        <p:spPr bwMode="auto">
          <a:xfrm>
            <a:off x="611560" y="1340768"/>
            <a:ext cx="7733571" cy="448796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Retie 5 e.a\PPoinGer\HenricusVnckDoop1684.jpg"/>
          <p:cNvPicPr>
            <a:picLocks noChangeAspect="1" noChangeArrowheads="1"/>
          </p:cNvPicPr>
          <p:nvPr/>
        </p:nvPicPr>
        <p:blipFill>
          <a:blip r:embed="rId2" cstate="print"/>
          <a:srcRect/>
          <a:stretch>
            <a:fillRect/>
          </a:stretch>
        </p:blipFill>
        <p:spPr bwMode="auto">
          <a:xfrm>
            <a:off x="594902" y="836712"/>
            <a:ext cx="7937538" cy="527534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Retie 5 e.a\PPoinGer\Ondertr04061684VncBleys.jpg"/>
          <p:cNvPicPr>
            <a:picLocks noChangeAspect="1" noChangeArrowheads="1"/>
          </p:cNvPicPr>
          <p:nvPr/>
        </p:nvPicPr>
        <p:blipFill>
          <a:blip r:embed="rId2" cstate="print"/>
          <a:srcRect/>
          <a:stretch>
            <a:fillRect/>
          </a:stretch>
        </p:blipFill>
        <p:spPr bwMode="auto">
          <a:xfrm>
            <a:off x="611560" y="641349"/>
            <a:ext cx="7920880" cy="595009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Retie 5 e.a\PPoinGer\Ondertr23101654.JPG"/>
          <p:cNvPicPr>
            <a:picLocks noChangeAspect="1" noChangeArrowheads="1"/>
          </p:cNvPicPr>
          <p:nvPr/>
        </p:nvPicPr>
        <p:blipFill>
          <a:blip r:embed="rId2" cstate="print"/>
          <a:srcRect/>
          <a:stretch>
            <a:fillRect/>
          </a:stretch>
        </p:blipFill>
        <p:spPr bwMode="auto">
          <a:xfrm>
            <a:off x="899592" y="622300"/>
            <a:ext cx="7272808" cy="573356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Nieuwe Gebruiker\Pictures\Genealogie\AlleGenealogieën\Retie 5 e.a\PPoinGer\Handtek1757.JPG"/>
          <p:cNvPicPr>
            <a:picLocks noChangeAspect="1" noChangeArrowheads="1"/>
          </p:cNvPicPr>
          <p:nvPr/>
        </p:nvPicPr>
        <p:blipFill>
          <a:blip r:embed="rId2" cstate="print"/>
          <a:srcRect/>
          <a:stretch>
            <a:fillRect/>
          </a:stretch>
        </p:blipFill>
        <p:spPr bwMode="auto">
          <a:xfrm>
            <a:off x="1115616" y="620687"/>
            <a:ext cx="6984776" cy="578309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Retie 5 e.a\PPoinGer\TweeGetuigen.JPG"/>
          <p:cNvPicPr>
            <a:picLocks noChangeAspect="1" noChangeArrowheads="1"/>
          </p:cNvPicPr>
          <p:nvPr/>
        </p:nvPicPr>
        <p:blipFill>
          <a:blip r:embed="rId2" cstate="print"/>
          <a:srcRect/>
          <a:stretch>
            <a:fillRect/>
          </a:stretch>
        </p:blipFill>
        <p:spPr bwMode="auto">
          <a:xfrm>
            <a:off x="318361" y="1268760"/>
            <a:ext cx="8563288" cy="439248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Retie 5 e.a\PPoinGer\TrJoanVnck&amp;AnnaM.Verbraecken.jpg"/>
          <p:cNvPicPr>
            <a:picLocks noChangeAspect="1" noChangeArrowheads="1"/>
          </p:cNvPicPr>
          <p:nvPr/>
        </p:nvPicPr>
        <p:blipFill>
          <a:blip r:embed="rId2" cstate="print"/>
          <a:srcRect/>
          <a:stretch>
            <a:fillRect/>
          </a:stretch>
        </p:blipFill>
        <p:spPr bwMode="auto">
          <a:xfrm>
            <a:off x="539552" y="1196752"/>
            <a:ext cx="8052641" cy="391482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Retie 5 e.a\PPoinGer\TrVerdonckSeuntjes1720.JPG"/>
          <p:cNvPicPr>
            <a:picLocks noChangeAspect="1" noChangeArrowheads="1"/>
          </p:cNvPicPr>
          <p:nvPr/>
        </p:nvPicPr>
        <p:blipFill>
          <a:blip r:embed="rId2" cstate="print"/>
          <a:srcRect/>
          <a:stretch>
            <a:fillRect/>
          </a:stretch>
        </p:blipFill>
        <p:spPr bwMode="auto">
          <a:xfrm>
            <a:off x="467544" y="620688"/>
            <a:ext cx="7974964" cy="554461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Retie 5 e.a\PPoinGer\TrGrtOudersRamondVnck.JPG"/>
          <p:cNvPicPr>
            <a:picLocks noChangeAspect="1" noChangeArrowheads="1"/>
          </p:cNvPicPr>
          <p:nvPr/>
        </p:nvPicPr>
        <p:blipFill>
          <a:blip r:embed="rId2" cstate="print"/>
          <a:srcRect/>
          <a:stretch>
            <a:fillRect/>
          </a:stretch>
        </p:blipFill>
        <p:spPr bwMode="auto">
          <a:xfrm>
            <a:off x="1619672" y="332656"/>
            <a:ext cx="5810250" cy="61436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Nieuwe Gebruiker\Pictures\Genealogie\AlleGenealogieën\Retie 5 e.a\PPoinGer\PlattegrondOmgRetie.JPG"/>
          <p:cNvPicPr>
            <a:picLocks noChangeAspect="1" noChangeArrowheads="1"/>
          </p:cNvPicPr>
          <p:nvPr/>
        </p:nvPicPr>
        <p:blipFill>
          <a:blip r:embed="rId2" cstate="print"/>
          <a:srcRect/>
          <a:stretch>
            <a:fillRect/>
          </a:stretch>
        </p:blipFill>
        <p:spPr bwMode="auto">
          <a:xfrm>
            <a:off x="1763688" y="321018"/>
            <a:ext cx="5472683" cy="635714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Retie 5 e.a\PPoinGer\TrCarFrVnck&amp;JoannaClaes1926.JPG"/>
          <p:cNvPicPr>
            <a:picLocks noChangeAspect="1" noChangeArrowheads="1"/>
          </p:cNvPicPr>
          <p:nvPr/>
        </p:nvPicPr>
        <p:blipFill>
          <a:blip r:embed="rId2" cstate="print"/>
          <a:srcRect/>
          <a:stretch>
            <a:fillRect/>
          </a:stretch>
        </p:blipFill>
        <p:spPr bwMode="auto">
          <a:xfrm>
            <a:off x="1475656" y="260648"/>
            <a:ext cx="5505450" cy="639127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Retie 5 e.a\PPoinGer\GebCarFranVnck1903.jpg"/>
          <p:cNvPicPr>
            <a:picLocks noChangeAspect="1" noChangeArrowheads="1"/>
          </p:cNvPicPr>
          <p:nvPr/>
        </p:nvPicPr>
        <p:blipFill>
          <a:blip r:embed="rId2" cstate="print"/>
          <a:srcRect/>
          <a:stretch>
            <a:fillRect/>
          </a:stretch>
        </p:blipFill>
        <p:spPr bwMode="auto">
          <a:xfrm>
            <a:off x="591490" y="764704"/>
            <a:ext cx="8084966" cy="561662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Retie 5 e.a\PPoinGer\GebAkteRaymondVnck1929.JPG"/>
          <p:cNvPicPr>
            <a:picLocks noChangeAspect="1" noChangeArrowheads="1"/>
          </p:cNvPicPr>
          <p:nvPr/>
        </p:nvPicPr>
        <p:blipFill>
          <a:blip r:embed="rId2" cstate="print"/>
          <a:srcRect/>
          <a:stretch>
            <a:fillRect/>
          </a:stretch>
        </p:blipFill>
        <p:spPr bwMode="auto">
          <a:xfrm>
            <a:off x="360694" y="762018"/>
            <a:ext cx="8243754" cy="432316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Retie 5 e.a\PPoinGer\Raymond.JPG"/>
          <p:cNvPicPr>
            <a:picLocks noChangeAspect="1" noChangeArrowheads="1"/>
          </p:cNvPicPr>
          <p:nvPr/>
        </p:nvPicPr>
        <p:blipFill>
          <a:blip r:embed="rId2" cstate="print"/>
          <a:srcRect/>
          <a:stretch>
            <a:fillRect/>
          </a:stretch>
        </p:blipFill>
        <p:spPr bwMode="auto">
          <a:xfrm>
            <a:off x="2051720" y="692696"/>
            <a:ext cx="4343400" cy="3352800"/>
          </a:xfrm>
          <a:prstGeom prst="rect">
            <a:avLst/>
          </a:prstGeom>
          <a:noFill/>
        </p:spPr>
      </p:pic>
      <p:sp>
        <p:nvSpPr>
          <p:cNvPr id="3" name="Afgeronde rechthoek 2"/>
          <p:cNvSpPr/>
          <p:nvPr/>
        </p:nvSpPr>
        <p:spPr>
          <a:xfrm>
            <a:off x="1331640" y="5157192"/>
            <a:ext cx="55446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Raymond Verdonck een ijverige onderzoeker uit Mortsel. Hoofddoel van zijn onderzoeken de afstammelingen Verdonck uit Retie.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Retie 5 e.a\PPoinGer\Raymond&amp;Raymonde.jpg"/>
          <p:cNvPicPr>
            <a:picLocks noChangeAspect="1" noChangeArrowheads="1"/>
          </p:cNvPicPr>
          <p:nvPr/>
        </p:nvPicPr>
        <p:blipFill>
          <a:blip r:embed="rId2" cstate="print"/>
          <a:srcRect/>
          <a:stretch>
            <a:fillRect/>
          </a:stretch>
        </p:blipFill>
        <p:spPr bwMode="auto">
          <a:xfrm>
            <a:off x="1331640" y="836711"/>
            <a:ext cx="6336704" cy="514663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BidprtRaymond.jpg"/>
          <p:cNvPicPr>
            <a:picLocks noChangeAspect="1" noChangeArrowheads="1"/>
          </p:cNvPicPr>
          <p:nvPr/>
        </p:nvPicPr>
        <p:blipFill>
          <a:blip r:embed="rId2" cstate="print"/>
          <a:srcRect/>
          <a:stretch>
            <a:fillRect/>
          </a:stretch>
        </p:blipFill>
        <p:spPr bwMode="auto">
          <a:xfrm>
            <a:off x="755576" y="548680"/>
            <a:ext cx="8064896" cy="570741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FotoRaymond.jpg"/>
          <p:cNvPicPr>
            <a:picLocks noChangeAspect="1" noChangeArrowheads="1"/>
          </p:cNvPicPr>
          <p:nvPr/>
        </p:nvPicPr>
        <p:blipFill>
          <a:blip r:embed="rId2" cstate="print"/>
          <a:srcRect/>
          <a:stretch>
            <a:fillRect/>
          </a:stretch>
        </p:blipFill>
        <p:spPr bwMode="auto">
          <a:xfrm>
            <a:off x="1115616" y="332656"/>
            <a:ext cx="4286250" cy="6096001"/>
          </a:xfrm>
          <a:prstGeom prst="rect">
            <a:avLst/>
          </a:prstGeom>
          <a:noFill/>
        </p:spPr>
      </p:pic>
      <p:sp>
        <p:nvSpPr>
          <p:cNvPr id="3" name="Ovaal 2"/>
          <p:cNvSpPr/>
          <p:nvPr/>
        </p:nvSpPr>
        <p:spPr>
          <a:xfrm>
            <a:off x="5940152" y="4653136"/>
            <a:ext cx="27146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Raymond</a:t>
            </a:r>
            <a:br>
              <a:rPr lang="nl-NL" dirty="0"/>
            </a:br>
            <a:r>
              <a:rPr lang="nl-NL" dirty="0"/>
              <a:t>Verdonck</a:t>
            </a:r>
            <a:br>
              <a:rPr lang="nl-NL" dirty="0"/>
            </a:br>
            <a:r>
              <a:rPr lang="nl-NL" dirty="0"/>
              <a:t>1929-2017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Retie 5 e.a\PPoinGer\GuyVnckZnRaymd.jpg..JPG"/>
          <p:cNvPicPr>
            <a:picLocks noChangeAspect="1" noChangeArrowheads="1"/>
          </p:cNvPicPr>
          <p:nvPr/>
        </p:nvPicPr>
        <p:blipFill>
          <a:blip r:embed="rId2" cstate="print"/>
          <a:srcRect/>
          <a:stretch>
            <a:fillRect/>
          </a:stretch>
        </p:blipFill>
        <p:spPr bwMode="auto">
          <a:xfrm>
            <a:off x="755576" y="404664"/>
            <a:ext cx="7488832" cy="4944284"/>
          </a:xfrm>
          <a:prstGeom prst="rect">
            <a:avLst/>
          </a:prstGeom>
          <a:noFill/>
        </p:spPr>
      </p:pic>
      <p:sp>
        <p:nvSpPr>
          <p:cNvPr id="3" name="Ovaal 2"/>
          <p:cNvSpPr/>
          <p:nvPr/>
        </p:nvSpPr>
        <p:spPr>
          <a:xfrm>
            <a:off x="1475656" y="5589240"/>
            <a:ext cx="576064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Guy Verdonck , zoon van Raymond hiervoor genoemd. Een afbeelding in zijn museum van biermerken.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Retie 5 e.a\PPoinGer\GeurtsVerd.jpg"/>
          <p:cNvPicPr>
            <a:picLocks noChangeAspect="1" noChangeArrowheads="1"/>
          </p:cNvPicPr>
          <p:nvPr/>
        </p:nvPicPr>
        <p:blipFill>
          <a:blip r:embed="rId2" cstate="print"/>
          <a:srcRect/>
          <a:stretch>
            <a:fillRect/>
          </a:stretch>
        </p:blipFill>
        <p:spPr bwMode="auto">
          <a:xfrm>
            <a:off x="1403648" y="908720"/>
            <a:ext cx="6192688" cy="4214842"/>
          </a:xfrm>
          <a:prstGeom prst="rect">
            <a:avLst/>
          </a:prstGeom>
          <a:noFill/>
        </p:spPr>
      </p:pic>
      <p:sp>
        <p:nvSpPr>
          <p:cNvPr id="3" name="Stroomdiagram: Ponsband 2"/>
          <p:cNvSpPr/>
          <p:nvPr/>
        </p:nvSpPr>
        <p:spPr>
          <a:xfrm>
            <a:off x="2051720" y="5445224"/>
            <a:ext cx="4608512"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familie Verdonck  -  Geurts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VnkJaspersBP.jpg"/>
          <p:cNvPicPr>
            <a:picLocks noChangeAspect="1" noChangeArrowheads="1"/>
          </p:cNvPicPr>
          <p:nvPr/>
        </p:nvPicPr>
        <p:blipFill>
          <a:blip r:embed="rId2" cstate="print"/>
          <a:srcRect/>
          <a:stretch>
            <a:fillRect/>
          </a:stretch>
        </p:blipFill>
        <p:spPr bwMode="auto">
          <a:xfrm>
            <a:off x="1691680" y="1484784"/>
            <a:ext cx="5692541" cy="40503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Nieuwe Gebruiker\Pictures\Genealogie\AlleGenealogieën\Retie 5 e.a\PPoinGer\Hendrien Verdonk bk.JPG"/>
          <p:cNvPicPr>
            <a:picLocks noChangeAspect="1" noChangeArrowheads="1"/>
          </p:cNvPicPr>
          <p:nvPr/>
        </p:nvPicPr>
        <p:blipFill>
          <a:blip r:embed="rId2" cstate="print"/>
          <a:srcRect/>
          <a:stretch>
            <a:fillRect/>
          </a:stretch>
        </p:blipFill>
        <p:spPr bwMode="auto">
          <a:xfrm>
            <a:off x="395536" y="548680"/>
            <a:ext cx="8128000" cy="5472608"/>
          </a:xfrm>
          <a:prstGeom prst="rect">
            <a:avLst/>
          </a:prstGeom>
          <a:noFill/>
        </p:spPr>
      </p:pic>
      <p:sp>
        <p:nvSpPr>
          <p:cNvPr id="3" name="Tekstvak 2"/>
          <p:cNvSpPr txBox="1"/>
          <p:nvPr/>
        </p:nvSpPr>
        <p:spPr>
          <a:xfrm>
            <a:off x="2771800" y="6093296"/>
            <a:ext cx="2880320" cy="369332"/>
          </a:xfrm>
          <a:prstGeom prst="rect">
            <a:avLst/>
          </a:prstGeom>
          <a:noFill/>
        </p:spPr>
        <p:txBody>
          <a:bodyPr wrap="square" rtlCol="0">
            <a:spAutoFit/>
          </a:bodyPr>
          <a:lstStyle/>
          <a:p>
            <a:r>
              <a:rPr lang="nl-NL" dirty="0" err="1"/>
              <a:t>Hendrien</a:t>
            </a:r>
            <a:r>
              <a:rPr lang="nl-NL" dirty="0"/>
              <a:t> Verdonk te Boxtel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Retie 5 e.a\PPoinGer\ZerkDinaVnk&amp;PJaspers.jpg"/>
          <p:cNvPicPr>
            <a:picLocks noChangeAspect="1" noChangeArrowheads="1"/>
          </p:cNvPicPr>
          <p:nvPr/>
        </p:nvPicPr>
        <p:blipFill>
          <a:blip r:embed="rId2" cstate="print"/>
          <a:srcRect/>
          <a:stretch>
            <a:fillRect/>
          </a:stretch>
        </p:blipFill>
        <p:spPr bwMode="auto">
          <a:xfrm>
            <a:off x="1835696" y="282969"/>
            <a:ext cx="5040559" cy="636199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NellyVnk&amp;WMaas.JPG"/>
          <p:cNvPicPr>
            <a:picLocks noChangeAspect="1" noChangeArrowheads="1"/>
          </p:cNvPicPr>
          <p:nvPr/>
        </p:nvPicPr>
        <p:blipFill>
          <a:blip r:embed="rId2" cstate="print"/>
          <a:srcRect/>
          <a:stretch>
            <a:fillRect/>
          </a:stretch>
        </p:blipFill>
        <p:spPr bwMode="auto">
          <a:xfrm>
            <a:off x="1542958" y="1268761"/>
            <a:ext cx="5549322" cy="3816423"/>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Retie 5 e.a\PPoinGer\ZerkWillemMaas&amp;NellieVnk.jpg"/>
          <p:cNvPicPr>
            <a:picLocks noChangeAspect="1" noChangeArrowheads="1"/>
          </p:cNvPicPr>
          <p:nvPr/>
        </p:nvPicPr>
        <p:blipFill>
          <a:blip r:embed="rId2" cstate="print"/>
          <a:srcRect/>
          <a:stretch>
            <a:fillRect/>
          </a:stretch>
        </p:blipFill>
        <p:spPr bwMode="auto">
          <a:xfrm>
            <a:off x="2123728" y="1052736"/>
            <a:ext cx="5149949" cy="5184576"/>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Nieuwe Gebruiker\Pictures\Genealogie\AlleGenealogieën\Retie 5 e.a\PPoinGer\RouwcircVJHavelGtrVdnck1966.JPG"/>
          <p:cNvPicPr>
            <a:picLocks noChangeAspect="1" noChangeArrowheads="1"/>
          </p:cNvPicPr>
          <p:nvPr/>
        </p:nvPicPr>
        <p:blipFill>
          <a:blip r:embed="rId2" cstate="print"/>
          <a:srcRect/>
          <a:stretch>
            <a:fillRect/>
          </a:stretch>
        </p:blipFill>
        <p:spPr bwMode="auto">
          <a:xfrm>
            <a:off x="2339752" y="260648"/>
            <a:ext cx="4320480" cy="6406853"/>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Nieuwe Gebruiker\Pictures\Genealogie\AlleGenealogieën\Retie 5 e.a\PPoinGer\Bidpr.AdrCrols1994.JPG"/>
          <p:cNvPicPr>
            <a:picLocks noChangeAspect="1" noChangeArrowheads="1"/>
          </p:cNvPicPr>
          <p:nvPr/>
        </p:nvPicPr>
        <p:blipFill>
          <a:blip r:embed="rId2" cstate="print"/>
          <a:srcRect/>
          <a:stretch>
            <a:fillRect/>
          </a:stretch>
        </p:blipFill>
        <p:spPr bwMode="auto">
          <a:xfrm>
            <a:off x="784379" y="1268760"/>
            <a:ext cx="7719257" cy="482453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Retie 5 e.a\PPoinGer\ZerkLoLeemans&amp;AnnaMVVnk.jpg"/>
          <p:cNvPicPr>
            <a:picLocks noChangeAspect="1" noChangeArrowheads="1"/>
          </p:cNvPicPr>
          <p:nvPr/>
        </p:nvPicPr>
        <p:blipFill>
          <a:blip r:embed="rId2" cstate="print"/>
          <a:srcRect/>
          <a:stretch>
            <a:fillRect/>
          </a:stretch>
        </p:blipFill>
        <p:spPr bwMode="auto">
          <a:xfrm>
            <a:off x="2195736" y="424816"/>
            <a:ext cx="4536504" cy="5876168"/>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Retie 5 e.a\PPoinGer\ZerkL.C. Verdonk1918-1943.jpg"/>
          <p:cNvPicPr>
            <a:picLocks noChangeAspect="1" noChangeArrowheads="1"/>
          </p:cNvPicPr>
          <p:nvPr/>
        </p:nvPicPr>
        <p:blipFill>
          <a:blip r:embed="rId2" cstate="print"/>
          <a:srcRect/>
          <a:stretch>
            <a:fillRect/>
          </a:stretch>
        </p:blipFill>
        <p:spPr bwMode="auto">
          <a:xfrm>
            <a:off x="1907704" y="836712"/>
            <a:ext cx="3062708" cy="5622919"/>
          </a:xfrm>
          <a:prstGeom prst="rect">
            <a:avLst/>
          </a:prstGeom>
          <a:noFill/>
        </p:spPr>
      </p:pic>
      <p:sp>
        <p:nvSpPr>
          <p:cNvPr id="3" name="Afgeronde rechthoek 2"/>
          <p:cNvSpPr/>
          <p:nvPr/>
        </p:nvSpPr>
        <p:spPr>
          <a:xfrm>
            <a:off x="5364088" y="4725144"/>
            <a:ext cx="32186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Oorlogsslachtoffer.</a:t>
            </a:r>
          </a:p>
          <a:p>
            <a:pPr algn="ctr"/>
            <a:r>
              <a:rPr lang="nl-NL" dirty="0"/>
              <a:t>Overleden in Duitsland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Nieuwe Gebruiker\Pictures\Genealogie\AlleGenealogieën\Retie 5 e.a\PPoinGer\BidprMichelVoets1977.JPG"/>
          <p:cNvPicPr>
            <a:picLocks noChangeAspect="1" noChangeArrowheads="1"/>
          </p:cNvPicPr>
          <p:nvPr/>
        </p:nvPicPr>
        <p:blipFill>
          <a:blip r:embed="rId2" cstate="print"/>
          <a:srcRect/>
          <a:stretch>
            <a:fillRect/>
          </a:stretch>
        </p:blipFill>
        <p:spPr bwMode="auto">
          <a:xfrm>
            <a:off x="883870" y="836712"/>
            <a:ext cx="7290102" cy="5184576"/>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Nieuwe Gebruiker\Pictures\Genealogie\AlleGenealogieën\Retie 5 e.a\PPoinGer\BidpVictorHeylen1986.JPG"/>
          <p:cNvPicPr>
            <a:picLocks noChangeAspect="1" noChangeArrowheads="1"/>
          </p:cNvPicPr>
          <p:nvPr/>
        </p:nvPicPr>
        <p:blipFill>
          <a:blip r:embed="rId2" cstate="print"/>
          <a:srcRect/>
          <a:stretch>
            <a:fillRect/>
          </a:stretch>
        </p:blipFill>
        <p:spPr bwMode="auto">
          <a:xfrm>
            <a:off x="899592" y="836711"/>
            <a:ext cx="7416824" cy="558639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Retie 5 e.a\PPoinGer\ZerkAdrVnk&amp;JphBeerens.JPG"/>
          <p:cNvPicPr>
            <a:picLocks noChangeAspect="1" noChangeArrowheads="1"/>
          </p:cNvPicPr>
          <p:nvPr/>
        </p:nvPicPr>
        <p:blipFill>
          <a:blip r:embed="rId2" cstate="print"/>
          <a:srcRect/>
          <a:stretch>
            <a:fillRect/>
          </a:stretch>
        </p:blipFill>
        <p:spPr bwMode="auto">
          <a:xfrm>
            <a:off x="2051720" y="332656"/>
            <a:ext cx="4680520" cy="62373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Nieuwe Gebruiker\Pictures\Genealogie\AlleGenealogieën\Retie 5 e.a\PPoinGer\JoleenvRooy Verdonk bk.JPG"/>
          <p:cNvPicPr>
            <a:picLocks noChangeAspect="1" noChangeArrowheads="1"/>
          </p:cNvPicPr>
          <p:nvPr/>
        </p:nvPicPr>
        <p:blipFill>
          <a:blip r:embed="rId2" cstate="print"/>
          <a:srcRect/>
          <a:stretch>
            <a:fillRect/>
          </a:stretch>
        </p:blipFill>
        <p:spPr bwMode="auto">
          <a:xfrm>
            <a:off x="467544" y="332656"/>
            <a:ext cx="8128000" cy="5410201"/>
          </a:xfrm>
          <a:prstGeom prst="rect">
            <a:avLst/>
          </a:prstGeom>
          <a:noFill/>
        </p:spPr>
      </p:pic>
      <p:sp>
        <p:nvSpPr>
          <p:cNvPr id="3" name="Tekstvak 2"/>
          <p:cNvSpPr txBox="1"/>
          <p:nvPr/>
        </p:nvSpPr>
        <p:spPr>
          <a:xfrm>
            <a:off x="2915816" y="6093296"/>
            <a:ext cx="3600400" cy="369332"/>
          </a:xfrm>
          <a:prstGeom prst="rect">
            <a:avLst/>
          </a:prstGeom>
          <a:noFill/>
        </p:spPr>
        <p:txBody>
          <a:bodyPr wrap="square" rtlCol="0">
            <a:spAutoFit/>
          </a:bodyPr>
          <a:lstStyle/>
          <a:p>
            <a:r>
              <a:rPr lang="nl-NL" dirty="0"/>
              <a:t>        Joleen van </a:t>
            </a:r>
            <a:r>
              <a:rPr lang="nl-NL" dirty="0" err="1"/>
              <a:t>Rooy-Verdonk</a:t>
            </a:r>
            <a:endParaRPr lang="nl-NL"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euwe Gebruiker\Pictures\Genealogie\AlleGenealogieën\Retie 5 e.a\PPoinGer\ZerkJohVerdWedvWilhvMoll.jpg"/>
          <p:cNvPicPr>
            <a:picLocks noChangeAspect="1" noChangeArrowheads="1"/>
          </p:cNvPicPr>
          <p:nvPr/>
        </p:nvPicPr>
        <p:blipFill>
          <a:blip r:embed="rId2" cstate="print"/>
          <a:srcRect/>
          <a:stretch>
            <a:fillRect/>
          </a:stretch>
        </p:blipFill>
        <p:spPr bwMode="auto">
          <a:xfrm>
            <a:off x="1907704" y="95460"/>
            <a:ext cx="5112568" cy="668499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Retie 5 e.a\PPoinGer\ZerkJokeVnk&amp;TheoMuskens.jpg"/>
          <p:cNvPicPr>
            <a:picLocks noChangeAspect="1" noChangeArrowheads="1"/>
          </p:cNvPicPr>
          <p:nvPr/>
        </p:nvPicPr>
        <p:blipFill>
          <a:blip r:embed="rId2" cstate="print"/>
          <a:srcRect/>
          <a:stretch>
            <a:fillRect/>
          </a:stretch>
        </p:blipFill>
        <p:spPr bwMode="auto">
          <a:xfrm>
            <a:off x="1619672" y="957117"/>
            <a:ext cx="6048672" cy="4409915"/>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euwe Gebruiker\Pictures\Genealogie\AlleGenealogieën\Retie 5 e.a\PPoinGer\ZerkJospBnckWedvLouisVoets&amp;Neyens.jpg"/>
          <p:cNvPicPr>
            <a:picLocks noChangeAspect="1" noChangeArrowheads="1"/>
          </p:cNvPicPr>
          <p:nvPr/>
        </p:nvPicPr>
        <p:blipFill>
          <a:blip r:embed="rId2" cstate="print"/>
          <a:srcRect/>
          <a:stretch>
            <a:fillRect/>
          </a:stretch>
        </p:blipFill>
        <p:spPr bwMode="auto">
          <a:xfrm>
            <a:off x="2267744" y="492150"/>
            <a:ext cx="4680520" cy="615746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Nieuwe Gebruiker\Pictures\Genealogie\AlleGenealogieën\Retie 5 e.a\PPoinGer\BidprtAnnaHuysmans1996.JPG"/>
          <p:cNvPicPr>
            <a:picLocks noChangeAspect="1" noChangeArrowheads="1"/>
          </p:cNvPicPr>
          <p:nvPr/>
        </p:nvPicPr>
        <p:blipFill>
          <a:blip r:embed="rId2" cstate="print"/>
          <a:srcRect/>
          <a:stretch>
            <a:fillRect/>
          </a:stretch>
        </p:blipFill>
        <p:spPr bwMode="auto">
          <a:xfrm>
            <a:off x="971600" y="620688"/>
            <a:ext cx="7301272" cy="5634517"/>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Nieuwe Gebruiker\Pictures\Genealogie\AlleGenealogieën\Retie 5 e.a\PPoinGer\OvlJacVnck1932-1996.JPG"/>
          <p:cNvPicPr>
            <a:picLocks noChangeAspect="1" noChangeArrowheads="1"/>
          </p:cNvPicPr>
          <p:nvPr/>
        </p:nvPicPr>
        <p:blipFill>
          <a:blip r:embed="rId2" cstate="print"/>
          <a:srcRect/>
          <a:stretch>
            <a:fillRect/>
          </a:stretch>
        </p:blipFill>
        <p:spPr bwMode="auto">
          <a:xfrm>
            <a:off x="755576" y="476672"/>
            <a:ext cx="7657156" cy="5854675"/>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Nieuwe Gebruiker\Pictures\Genealogie\AlleGenealogieën\Retie 5 e.a\PPoinGer\Ol1977LouisVnckEgLouisaCools.jpg"/>
          <p:cNvPicPr>
            <a:picLocks noChangeAspect="1" noChangeArrowheads="1"/>
          </p:cNvPicPr>
          <p:nvPr/>
        </p:nvPicPr>
        <p:blipFill>
          <a:blip r:embed="rId2" cstate="print"/>
          <a:srcRect/>
          <a:stretch>
            <a:fillRect/>
          </a:stretch>
        </p:blipFill>
        <p:spPr bwMode="auto">
          <a:xfrm>
            <a:off x="827584" y="764703"/>
            <a:ext cx="7600282" cy="5601689"/>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Retie 5 e.a\PPoinGer\ZerkMartPeels&amp;AgnesVnck.jpg"/>
          <p:cNvPicPr>
            <a:picLocks noChangeAspect="1" noChangeArrowheads="1"/>
          </p:cNvPicPr>
          <p:nvPr/>
        </p:nvPicPr>
        <p:blipFill>
          <a:blip r:embed="rId2" cstate="print"/>
          <a:srcRect/>
          <a:stretch>
            <a:fillRect/>
          </a:stretch>
        </p:blipFill>
        <p:spPr bwMode="auto">
          <a:xfrm>
            <a:off x="1889504" y="576263"/>
            <a:ext cx="4986752" cy="5670855"/>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ieuwe Gebruiker\Pictures\Genealogie\AlleGenealogieën\Retie 5 e.a\PPoinGer\ZerkPaulVnk1950-2005.jpg"/>
          <p:cNvPicPr>
            <a:picLocks noChangeAspect="1" noChangeArrowheads="1"/>
          </p:cNvPicPr>
          <p:nvPr/>
        </p:nvPicPr>
        <p:blipFill>
          <a:blip r:embed="rId2" cstate="print"/>
          <a:srcRect/>
          <a:stretch>
            <a:fillRect/>
          </a:stretch>
        </p:blipFill>
        <p:spPr bwMode="auto">
          <a:xfrm>
            <a:off x="971600" y="692696"/>
            <a:ext cx="4908359" cy="5472608"/>
          </a:xfrm>
          <a:prstGeom prst="rect">
            <a:avLst/>
          </a:prstGeom>
          <a:noFill/>
        </p:spPr>
      </p:pic>
      <p:sp>
        <p:nvSpPr>
          <p:cNvPr id="3" name="Afgeronde rechthoek 2"/>
          <p:cNvSpPr/>
          <p:nvPr/>
        </p:nvSpPr>
        <p:spPr>
          <a:xfrm>
            <a:off x="6228184" y="4149080"/>
            <a:ext cx="237626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Antonius Paulus Adrianus Verdonk</a:t>
            </a:r>
          </a:p>
          <a:p>
            <a:pPr algn="ctr"/>
            <a:r>
              <a:rPr lang="nl-NL" dirty="0"/>
              <a:t>Gehuwd  in 1970 met</a:t>
            </a:r>
          </a:p>
          <a:p>
            <a:pPr algn="ctr"/>
            <a:r>
              <a:rPr lang="nl-NL" dirty="0"/>
              <a:t>Ineke van Hout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Nieuwe Gebruiker\Pictures\Genealogie\AlleGenealogieën\Retie 5 e.a\PPoinGer\OlAgnesVnckWdPeels1989.JPG"/>
          <p:cNvPicPr>
            <a:picLocks noChangeAspect="1" noChangeArrowheads="1"/>
          </p:cNvPicPr>
          <p:nvPr/>
        </p:nvPicPr>
        <p:blipFill>
          <a:blip r:embed="rId2" cstate="print"/>
          <a:srcRect/>
          <a:stretch>
            <a:fillRect/>
          </a:stretch>
        </p:blipFill>
        <p:spPr bwMode="auto">
          <a:xfrm>
            <a:off x="2483768" y="404664"/>
            <a:ext cx="4176464" cy="6048672"/>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Nieuwe Gebruiker\Pictures\Genealogie\AlleGenealogieën\Retie 5 e.a\PPoinGer\OlHenrVermerenGetrEmmaVnk1964.JPG"/>
          <p:cNvPicPr>
            <a:picLocks noChangeAspect="1" noChangeArrowheads="1"/>
          </p:cNvPicPr>
          <p:nvPr/>
        </p:nvPicPr>
        <p:blipFill>
          <a:blip r:embed="rId2" cstate="print"/>
          <a:srcRect/>
          <a:stretch>
            <a:fillRect/>
          </a:stretch>
        </p:blipFill>
        <p:spPr bwMode="auto">
          <a:xfrm>
            <a:off x="1907704" y="332656"/>
            <a:ext cx="4608512" cy="62646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Retie 5 e.a\PPoinGer\testbijBezoekBmTilburg.JPG"/>
          <p:cNvPicPr>
            <a:picLocks noChangeAspect="1" noChangeArrowheads="1"/>
          </p:cNvPicPr>
          <p:nvPr/>
        </p:nvPicPr>
        <p:blipFill>
          <a:blip r:embed="rId2" cstate="print"/>
          <a:srcRect/>
          <a:stretch>
            <a:fillRect/>
          </a:stretch>
        </p:blipFill>
        <p:spPr bwMode="auto">
          <a:xfrm>
            <a:off x="467544" y="548680"/>
            <a:ext cx="8096275" cy="6120680"/>
          </a:xfrm>
          <a:prstGeom prst="rect">
            <a:avLst/>
          </a:prstGeom>
          <a:noFill/>
        </p:spPr>
      </p:pic>
      <p:sp>
        <p:nvSpPr>
          <p:cNvPr id="4" name="Tekstvak 3"/>
          <p:cNvSpPr txBox="1"/>
          <p:nvPr/>
        </p:nvSpPr>
        <p:spPr>
          <a:xfrm>
            <a:off x="4355976" y="908720"/>
            <a:ext cx="1080120" cy="369332"/>
          </a:xfrm>
          <a:prstGeom prst="rect">
            <a:avLst/>
          </a:prstGeom>
          <a:noFill/>
        </p:spPr>
        <p:txBody>
          <a:bodyPr wrap="square" rtlCol="0">
            <a:spAutoFit/>
          </a:bodyPr>
          <a:lstStyle/>
          <a:p>
            <a:r>
              <a:rPr lang="nl-NL" dirty="0"/>
              <a:t>Juli 2003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Nieuwe Gebruiker\Pictures\Genealogie\AlleGenealogieën\Retie 5 e.a\PPoinGer\OlJeanVnck1972WrEThijs.jpg"/>
          <p:cNvPicPr>
            <a:picLocks noChangeAspect="1" noChangeArrowheads="1"/>
          </p:cNvPicPr>
          <p:nvPr/>
        </p:nvPicPr>
        <p:blipFill>
          <a:blip r:embed="rId2" cstate="print"/>
          <a:srcRect/>
          <a:stretch>
            <a:fillRect/>
          </a:stretch>
        </p:blipFill>
        <p:spPr bwMode="auto">
          <a:xfrm>
            <a:off x="683568" y="332656"/>
            <a:ext cx="7727824" cy="6083916"/>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2041C6-4488-648B-CEF6-623320215382}"/>
              </a:ext>
            </a:extLst>
          </p:cNvPr>
          <p:cNvSpPr txBox="1"/>
          <p:nvPr/>
        </p:nvSpPr>
        <p:spPr>
          <a:xfrm>
            <a:off x="1619672" y="2276872"/>
            <a:ext cx="5544616" cy="1754326"/>
          </a:xfrm>
          <a:prstGeom prst="rect">
            <a:avLst/>
          </a:prstGeom>
          <a:noFill/>
        </p:spPr>
        <p:txBody>
          <a:bodyPr wrap="square" rtlCol="0">
            <a:spAutoFit/>
          </a:bodyPr>
          <a:lstStyle/>
          <a:p>
            <a:r>
              <a:rPr lang="nl-NL" dirty="0"/>
              <a:t>Ergens circuleert een foto uit 1933 met de leerlingen van vermoedelijk de klassen 3, 4 en 5 van de basisschool van Bergeijk. Mocht deze in ons bezit komen dan voegen wij deze afbeelding hier  toe.</a:t>
            </a:r>
            <a:br>
              <a:rPr lang="nl-NL" dirty="0"/>
            </a:br>
            <a:r>
              <a:rPr lang="nl-NL" dirty="0"/>
              <a:t>De namen van de leerlingen zijn ons bekend en staan vermeld op de volgende dia. </a:t>
            </a:r>
          </a:p>
        </p:txBody>
      </p:sp>
    </p:spTree>
    <p:extLst>
      <p:ext uri="{BB962C8B-B14F-4D97-AF65-F5344CB8AC3E}">
        <p14:creationId xmlns:p14="http://schemas.microsoft.com/office/powerpoint/2010/main" val="2093307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D4E536B5-CD8C-15E7-01E7-6FF786ADA272}"/>
              </a:ext>
            </a:extLst>
          </p:cNvPr>
          <p:cNvSpPr/>
          <p:nvPr/>
        </p:nvSpPr>
        <p:spPr>
          <a:xfrm>
            <a:off x="431540" y="476672"/>
            <a:ext cx="828092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BASISSCHOOL BERGEIJK 1933 MET LEERLINGEN VAN DE KLASSEN 3, 4 EN 5</a:t>
            </a:r>
          </a:p>
        </p:txBody>
      </p:sp>
      <p:sp>
        <p:nvSpPr>
          <p:cNvPr id="3" name="Rechthoek: afgeronde hoeken 2">
            <a:extLst>
              <a:ext uri="{FF2B5EF4-FFF2-40B4-BE49-F238E27FC236}">
                <a16:creationId xmlns:a16="http://schemas.microsoft.com/office/drawing/2014/main" id="{3A3A200E-C95D-1CD6-AD32-20597530F77B}"/>
              </a:ext>
            </a:extLst>
          </p:cNvPr>
          <p:cNvSpPr/>
          <p:nvPr/>
        </p:nvSpPr>
        <p:spPr>
          <a:xfrm>
            <a:off x="431540" y="1628800"/>
            <a:ext cx="8388932" cy="43924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Voorgrond 1</a:t>
            </a:r>
            <a:r>
              <a:rPr lang="nl-NL" baseline="30000" dirty="0"/>
              <a:t>e</a:t>
            </a:r>
            <a:r>
              <a:rPr lang="nl-NL" dirty="0"/>
              <a:t> rij.</a:t>
            </a:r>
            <a:br>
              <a:rPr lang="nl-NL" dirty="0"/>
            </a:br>
            <a:r>
              <a:rPr lang="nl-NL" dirty="0"/>
              <a:t>W. Slenders, Jo. Kanen, T. Wijnen?, Fr. Hendriks, J. Janssens, H. Gielen, J. Verhees, L. Willems, T. v. Otten W. Gijsbers?</a:t>
            </a:r>
            <a:br>
              <a:rPr lang="nl-NL" dirty="0"/>
            </a:br>
            <a:r>
              <a:rPr lang="nl-NL" dirty="0"/>
              <a:t>2</a:t>
            </a:r>
            <a:r>
              <a:rPr lang="nl-NL" baseline="30000" dirty="0"/>
              <a:t>e</a:t>
            </a:r>
            <a:r>
              <a:rPr lang="nl-NL" dirty="0"/>
              <a:t> rij.</a:t>
            </a:r>
          </a:p>
          <a:p>
            <a:pPr algn="ctr"/>
            <a:r>
              <a:rPr lang="nl-NL" dirty="0"/>
              <a:t>Fr. Box, Nard Slenders, P. Leppens, Renee Erpels, T. Schippers, Fr. Erpels,            P. v. Houts, Janus Burgmans, P. Voulon, P. Leenders, P. Muselaers, H. Hoyink,</a:t>
            </a:r>
            <a:br>
              <a:rPr lang="nl-NL" dirty="0"/>
            </a:br>
            <a:r>
              <a:rPr lang="nl-NL" dirty="0"/>
              <a:t> J. Loos? Fr. Coenen, M. Wils, H. Moeskops, C. v. d. Boogaart, Wim Daris, Fons Loos, Mr. Aarts.</a:t>
            </a:r>
            <a:br>
              <a:rPr lang="nl-NL" dirty="0"/>
            </a:br>
            <a:r>
              <a:rPr lang="nl-NL" dirty="0"/>
              <a:t>3</a:t>
            </a:r>
            <a:r>
              <a:rPr lang="nl-NL" baseline="30000" dirty="0"/>
              <a:t>e</a:t>
            </a:r>
            <a:r>
              <a:rPr lang="nl-NL" dirty="0"/>
              <a:t> rij.</a:t>
            </a:r>
            <a:br>
              <a:rPr lang="nl-NL" dirty="0"/>
            </a:br>
            <a:r>
              <a:rPr lang="nl-NL" dirty="0"/>
              <a:t>Masseurs, K. Burgmans. K. Janssens, Br. Spooren, K. Verdonk. Ant. v. Gerven,  W. Loos, J. Das, A. Valkenaars, Fr. en W. Willems.</a:t>
            </a:r>
            <a:br>
              <a:rPr lang="nl-NL" dirty="0"/>
            </a:br>
            <a:r>
              <a:rPr lang="nl-NL" dirty="0"/>
              <a:t>4</a:t>
            </a:r>
            <a:r>
              <a:rPr lang="nl-NL" baseline="30000" dirty="0"/>
              <a:t>e</a:t>
            </a:r>
            <a:r>
              <a:rPr lang="nl-NL" dirty="0"/>
              <a:t> rij.</a:t>
            </a:r>
            <a:br>
              <a:rPr lang="nl-NL" dirty="0"/>
            </a:br>
            <a:r>
              <a:rPr lang="nl-NL" dirty="0"/>
              <a:t>Fons Tottë, H. Schoone Pz. H. Schoone Hz, P. Schellens, Noud v. Hoof, Janus Leppens? en Balt Sengers.</a:t>
            </a:r>
          </a:p>
          <a:p>
            <a:pPr algn="ctr"/>
            <a:endParaRPr lang="nl-NL" dirty="0"/>
          </a:p>
          <a:p>
            <a:pPr algn="ctr"/>
            <a:r>
              <a:rPr lang="nl-NL" sz="1600" dirty="0"/>
              <a:t>Naar beste weten. Namen met ? Niet geheel zeker.</a:t>
            </a:r>
          </a:p>
        </p:txBody>
      </p:sp>
    </p:spTree>
    <p:extLst>
      <p:ext uri="{BB962C8B-B14F-4D97-AF65-F5344CB8AC3E}">
        <p14:creationId xmlns:p14="http://schemas.microsoft.com/office/powerpoint/2010/main" val="322944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Nieuwe Gebruiker\Pictures\Genealogie\AlleGenealogieën\Retie 5 e.a\PPoinGer\BmTilburgFamVnk.JPG"/>
          <p:cNvPicPr>
            <a:picLocks noChangeAspect="1" noChangeArrowheads="1"/>
          </p:cNvPicPr>
          <p:nvPr/>
        </p:nvPicPr>
        <p:blipFill>
          <a:blip r:embed="rId2" cstate="print"/>
          <a:srcRect/>
          <a:stretch>
            <a:fillRect/>
          </a:stretch>
        </p:blipFill>
        <p:spPr bwMode="auto">
          <a:xfrm>
            <a:off x="395536" y="332656"/>
            <a:ext cx="8485872" cy="5184576"/>
          </a:xfrm>
          <a:prstGeom prst="rect">
            <a:avLst/>
          </a:prstGeom>
          <a:noFill/>
        </p:spPr>
      </p:pic>
      <p:sp>
        <p:nvSpPr>
          <p:cNvPr id="3" name="Rechthoek 2"/>
          <p:cNvSpPr/>
          <p:nvPr/>
        </p:nvSpPr>
        <p:spPr>
          <a:xfrm>
            <a:off x="467544" y="5733256"/>
            <a:ext cx="83529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Van </a:t>
            </a:r>
            <a:r>
              <a:rPr lang="nl-NL" dirty="0" err="1"/>
              <a:t>vlnr</a:t>
            </a:r>
            <a:r>
              <a:rPr lang="nl-NL" dirty="0"/>
              <a:t> Opa Tinus Schenkels, zoon </a:t>
            </a:r>
            <a:r>
              <a:rPr lang="nl-NL" dirty="0" err="1"/>
              <a:t>Bjorn</a:t>
            </a:r>
            <a:r>
              <a:rPr lang="nl-NL" dirty="0"/>
              <a:t> Verdonk (1990) echtgenoot Ben Verdonk (1967) de burgemeester, Yvonne Verdonk-Schenkels en haar moeder.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329</TotalTime>
  <Words>873</Words>
  <Application>Microsoft Office PowerPoint</Application>
  <PresentationFormat>Diavoorstelling (4:3)</PresentationFormat>
  <Paragraphs>40</Paragraphs>
  <Slides>82</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82</vt:i4>
      </vt:variant>
    </vt:vector>
  </HeadingPairs>
  <TitlesOfParts>
    <vt:vector size="89" baseType="lpstr">
      <vt:lpstr>Arial</vt:lpstr>
      <vt:lpstr>Calibri</vt:lpstr>
      <vt:lpstr>Constantia</vt:lpstr>
      <vt:lpstr>Lucida Calligraphy</vt:lpstr>
      <vt:lpstr>Verdana</vt:lpstr>
      <vt:lpstr>Wingdings 2</vt:lpstr>
      <vt:lpstr>Stroom</vt:lpstr>
      <vt:lpstr>Genealogie Verdonck/Verdonk aanvangende in Retie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Quote Components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Verdonck/Verdonk aanvangende in Retie</dc:title>
  <dc:creator>Nieuwe Gebruiker</dc:creator>
  <cp:lastModifiedBy>Jaimy Hoogewoning</cp:lastModifiedBy>
  <cp:revision>40</cp:revision>
  <dcterms:created xsi:type="dcterms:W3CDTF">2016-01-20T17:42:24Z</dcterms:created>
  <dcterms:modified xsi:type="dcterms:W3CDTF">2024-07-18T14:03:38Z</dcterms:modified>
</cp:coreProperties>
</file>