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4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fgeronde rechthoe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fgeronde rechthoe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0" name="Ondertitel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19" name="Tijdelijke aanduiding voor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757C9E-926C-4979-8BE9-77CF24B30EAA}" type="datetimeFigureOut">
              <a:rPr lang="nl-NL" smtClean="0"/>
              <a:pPr/>
              <a:t>20-5-2016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05D791-C419-4BE1-AA54-5C61EF679B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757C9E-926C-4979-8BE9-77CF24B30EAA}" type="datetimeFigureOut">
              <a:rPr lang="nl-NL" smtClean="0"/>
              <a:pPr/>
              <a:t>20-5-2016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05D791-C419-4BE1-AA54-5C61EF679B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757C9E-926C-4979-8BE9-77CF24B30EAA}" type="datetimeFigureOut">
              <a:rPr lang="nl-NL" smtClean="0"/>
              <a:pPr/>
              <a:t>20-5-2016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05D791-C419-4BE1-AA54-5C61EF679B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757C9E-926C-4979-8BE9-77CF24B30EAA}" type="datetimeFigureOut">
              <a:rPr lang="nl-NL" smtClean="0"/>
              <a:pPr/>
              <a:t>20-5-2016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05D791-C419-4BE1-AA54-5C61EF679B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fgeronde rechthoe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fgeronde rechthoe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757C9E-926C-4979-8BE9-77CF24B30EAA}" type="datetimeFigureOut">
              <a:rPr lang="nl-NL" smtClean="0"/>
              <a:pPr/>
              <a:t>20-5-2016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05D791-C419-4BE1-AA54-5C61EF679B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757C9E-926C-4979-8BE9-77CF24B30EAA}" type="datetimeFigureOut">
              <a:rPr lang="nl-NL" smtClean="0"/>
              <a:pPr/>
              <a:t>20-5-2016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05D791-C419-4BE1-AA54-5C61EF679B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757C9E-926C-4979-8BE9-77CF24B30EAA}" type="datetimeFigureOut">
              <a:rPr lang="nl-NL" smtClean="0"/>
              <a:pPr/>
              <a:t>20-5-2016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05D791-C419-4BE1-AA54-5C61EF679B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757C9E-926C-4979-8BE9-77CF24B30EAA}" type="datetimeFigureOut">
              <a:rPr lang="nl-NL" smtClean="0"/>
              <a:pPr/>
              <a:t>20-5-2016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05D791-C419-4BE1-AA54-5C61EF679B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757C9E-926C-4979-8BE9-77CF24B30EAA}" type="datetimeFigureOut">
              <a:rPr lang="nl-NL" smtClean="0"/>
              <a:pPr/>
              <a:t>20-5-2016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05D791-C419-4BE1-AA54-5C61EF679B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757C9E-926C-4979-8BE9-77CF24B30EAA}" type="datetimeFigureOut">
              <a:rPr lang="nl-NL" smtClean="0"/>
              <a:pPr/>
              <a:t>20-5-2016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05D791-C419-4BE1-AA54-5C61EF679B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fgeronde rechthoe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nd enkele hoek rechthoek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757C9E-926C-4979-8BE9-77CF24B30EAA}" type="datetimeFigureOut">
              <a:rPr lang="nl-NL" smtClean="0"/>
              <a:pPr/>
              <a:t>20-5-2016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05D791-C419-4BE1-AA54-5C61EF679B8C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Afgeronde rechthoe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jdelijke aanduiding voor titel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25" name="Tijdelijke aanduiding voor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4757C9E-926C-4979-8BE9-77CF24B30EAA}" type="datetimeFigureOut">
              <a:rPr lang="nl-NL" smtClean="0"/>
              <a:pPr/>
              <a:t>20-5-2016</a:t>
            </a:fld>
            <a:endParaRPr lang="nl-NL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405D791-C419-4BE1-AA54-5C61EF679B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Genealogie Verdonck </a:t>
            </a:r>
            <a:br>
              <a:rPr lang="nl-NL" dirty="0" smtClean="0"/>
            </a:br>
            <a:r>
              <a:rPr lang="nl-NL" dirty="0" smtClean="0"/>
              <a:t>Antwerpen -  Amsterdam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3886200"/>
            <a:ext cx="8064896" cy="1752600"/>
          </a:xfrm>
        </p:spPr>
        <p:txBody>
          <a:bodyPr>
            <a:normAutofit fontScale="85000" lnSpcReduction="10000"/>
          </a:bodyPr>
          <a:lstStyle/>
          <a:p>
            <a:r>
              <a:rPr lang="nl-NL" dirty="0" smtClean="0"/>
              <a:t>Een genealogie die aanvangt met een huwelijk op 7-8-1742 te Antwerpen.</a:t>
            </a:r>
            <a:br>
              <a:rPr lang="nl-NL" dirty="0" smtClean="0"/>
            </a:br>
            <a:r>
              <a:rPr lang="nl-NL" dirty="0" smtClean="0"/>
              <a:t>Een achterkleinzoon, uit dat huwelijk, drie generaties later, trouwt in 1838 in Amsterdam. Dan volgen vier generaties te Amsterdam. In de laatste generaties worden alleen dochters geboren.</a:t>
            </a:r>
            <a:br>
              <a:rPr lang="nl-NL" dirty="0" smtClean="0"/>
            </a:br>
            <a:r>
              <a:rPr lang="nl-NL" dirty="0" smtClean="0"/>
              <a:t>Drie mannen Verdonck in de voorlaatste generatie waren in Amsterdam werkzaam als diamantslijpers.</a:t>
            </a:r>
            <a:endParaRPr lang="nl-N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ieuwe Gebruiker\Pictures\Genealogie\AlleGenealogieën\AntwerpAsdDiamsl1\PpointGereed\MarElisbPaans1873-1942xChristiaanVn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548680"/>
            <a:ext cx="4340225" cy="5688632"/>
          </a:xfrm>
          <a:prstGeom prst="rect">
            <a:avLst/>
          </a:prstGeom>
          <a:noFill/>
        </p:spPr>
      </p:pic>
      <p:sp>
        <p:nvSpPr>
          <p:cNvPr id="3" name="Lijntoelichting 1 2"/>
          <p:cNvSpPr/>
          <p:nvPr/>
        </p:nvSpPr>
        <p:spPr>
          <a:xfrm>
            <a:off x="6516216" y="1844824"/>
            <a:ext cx="2088232" cy="1008112"/>
          </a:xfrm>
          <a:prstGeom prst="borderCallout1">
            <a:avLst>
              <a:gd name="adj1" fmla="val 90558"/>
              <a:gd name="adj2" fmla="val 29982"/>
              <a:gd name="adj3" fmla="val 130847"/>
              <a:gd name="adj4" fmla="val -351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Elisabeth Paans</a:t>
            </a:r>
          </a:p>
          <a:p>
            <a:pPr algn="ctr"/>
            <a:r>
              <a:rPr lang="nl-NL" dirty="0" smtClean="0"/>
              <a:t>1873 / 1942</a:t>
            </a:r>
            <a:endParaRPr lang="nl-N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ieuwe Gebruiker\Pictures\Genealogie\AlleGenealogieën\AntwerpAsdDiamsl1\PpointGereed\MarElib&amp;ChristMariaVn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76672"/>
            <a:ext cx="3779391" cy="5543657"/>
          </a:xfrm>
          <a:prstGeom prst="rect">
            <a:avLst/>
          </a:prstGeom>
          <a:noFill/>
        </p:spPr>
      </p:pic>
      <p:sp>
        <p:nvSpPr>
          <p:cNvPr id="3" name="Afgeronde rechthoek 2"/>
          <p:cNvSpPr/>
          <p:nvPr/>
        </p:nvSpPr>
        <p:spPr>
          <a:xfrm>
            <a:off x="5508104" y="2204864"/>
            <a:ext cx="2880320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Maria Elizabeth  Verdonck 1903- 995</a:t>
            </a:r>
          </a:p>
          <a:p>
            <a:pPr algn="ctr"/>
            <a:r>
              <a:rPr lang="nl-NL" sz="1200" dirty="0" smtClean="0"/>
              <a:t>(zittend) </a:t>
            </a:r>
            <a:br>
              <a:rPr lang="nl-NL" sz="1200" dirty="0" smtClean="0"/>
            </a:br>
            <a:r>
              <a:rPr lang="nl-NL" sz="1200" dirty="0" smtClean="0"/>
              <a:t/>
            </a:r>
            <a:br>
              <a:rPr lang="nl-NL" sz="1200" dirty="0" smtClean="0"/>
            </a:br>
            <a:r>
              <a:rPr lang="nl-NL" dirty="0" smtClean="0"/>
              <a:t>Christina Maria Verdonck 1900-1976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ieuwe Gebruiker\Pictures\Genealogie\AlleGenealogieën\Antwerpen1\PpointGereed\Diamantslijp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55158"/>
            <a:ext cx="6624736" cy="5934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ieuwe Gebruiker\Pictures\Genealogie\AlleGenealogieën\Antwerpen1\PpointGereed\MelchiorVerdmewtGez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32656"/>
            <a:ext cx="7110809" cy="5134203"/>
          </a:xfrm>
          <a:prstGeom prst="rect">
            <a:avLst/>
          </a:prstGeom>
          <a:noFill/>
        </p:spPr>
      </p:pic>
      <p:sp>
        <p:nvSpPr>
          <p:cNvPr id="3" name="Afgeronde rechthoek 2"/>
          <p:cNvSpPr/>
          <p:nvPr/>
        </p:nvSpPr>
        <p:spPr>
          <a:xfrm>
            <a:off x="1043608" y="5589240"/>
            <a:ext cx="7128792" cy="1058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Van L-R: Melchior Verdonck;  Theodoor Verdonck; Theresia Labrosse  en Frans Verdonck. Melchior en de grootvader van Joannes Josephus Fr. Verdonck die naar Amsterdam vertrok waren broers.</a:t>
            </a:r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Nieuwe Gebruiker\Pictures\Genealogie\AlleGenealogieën\Antwerpen1\PpointGereed\OvlAMVerheulWedvJJFrVerdon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991" y="1124744"/>
            <a:ext cx="7848623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Nieuwe Gebruiker\Pictures\Genealogie\AlleGenealogieën\Antwerpen1\PpointGereed\OvlMarMadVnckWdvHill&amp;Köhl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620688"/>
            <a:ext cx="4032448" cy="58873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Nieuwe Gebruiker\Pictures\Genealogie\AlleGenealogieën\Antwerpen1\PpointGereed\MHVnck1983 73j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548680"/>
            <a:ext cx="4392488" cy="5832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Nieuwe Gebruiker\Pictures\Genealogie\AlleGenealogieën\Antwerpen1\PpointGereed\OlMarElisbBerentsWdvMAVn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052736"/>
            <a:ext cx="6931916" cy="48748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ieuwe Gebruiker\Pictures\Genealogie\AlleGenealogieën\AntwerpAsdDiamsl1\PpointGereed\Trakte1039Morts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620688"/>
            <a:ext cx="4181475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ieuwe Gebruiker\Pictures\Genealogie\AlleGenealogieën\AntwerpAsdDiamsl1\PpointGereed\christiaanVnck1869-19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692696"/>
            <a:ext cx="3619500" cy="5688632"/>
          </a:xfrm>
          <a:prstGeom prst="rect">
            <a:avLst/>
          </a:prstGeom>
          <a:noFill/>
        </p:spPr>
      </p:pic>
      <p:sp>
        <p:nvSpPr>
          <p:cNvPr id="3" name="Afgeronde rechthoek 2"/>
          <p:cNvSpPr/>
          <p:nvPr/>
        </p:nvSpPr>
        <p:spPr>
          <a:xfrm>
            <a:off x="5868144" y="1844824"/>
            <a:ext cx="2736304" cy="1944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Christiaan Verdonck 1869-1941</a:t>
            </a:r>
          </a:p>
          <a:p>
            <a:pPr algn="ctr"/>
            <a:r>
              <a:rPr lang="nl-NL" dirty="0" smtClean="0"/>
              <a:t>Tr. 28-4-1892 te Amsterdam met</a:t>
            </a:r>
            <a:br>
              <a:rPr lang="nl-NL" dirty="0" smtClean="0"/>
            </a:br>
            <a:r>
              <a:rPr lang="nl-NL" dirty="0" smtClean="0"/>
              <a:t>Maria Elisabeth Paans 1873 -1942</a:t>
            </a:r>
            <a:endParaRPr lang="nl-N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54</TotalTime>
  <Words>68</Words>
  <Application>Microsoft Office PowerPoint</Application>
  <PresentationFormat>Diavoorstelling (4:3)</PresentationFormat>
  <Paragraphs>9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Aspect</vt:lpstr>
      <vt:lpstr>Genealogie Verdonck  Antwerpen -  Amsterdam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</vt:vector>
  </TitlesOfParts>
  <Company>Quote Components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Genealogie Verdonck  Antwerpen -  Amsterdam</dc:title>
  <dc:creator>Nieuwe Gebruiker</dc:creator>
  <cp:lastModifiedBy>Nieuwe Gebruiker</cp:lastModifiedBy>
  <cp:revision>10</cp:revision>
  <dcterms:created xsi:type="dcterms:W3CDTF">2016-04-30T12:12:29Z</dcterms:created>
  <dcterms:modified xsi:type="dcterms:W3CDTF">2016-05-20T12:59:28Z</dcterms:modified>
</cp:coreProperties>
</file>