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25" r:id="rId2"/>
    <p:sldId id="257" r:id="rId3"/>
    <p:sldId id="258" r:id="rId4"/>
    <p:sldId id="261" r:id="rId5"/>
    <p:sldId id="326" r:id="rId6"/>
    <p:sldId id="260" r:id="rId7"/>
    <p:sldId id="262" r:id="rId8"/>
    <p:sldId id="327" r:id="rId9"/>
    <p:sldId id="264" r:id="rId10"/>
    <p:sldId id="265" r:id="rId11"/>
    <p:sldId id="266" r:id="rId12"/>
    <p:sldId id="272" r:id="rId13"/>
    <p:sldId id="269"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38" r:id="rId61"/>
    <p:sldId id="319" r:id="rId62"/>
    <p:sldId id="320" r:id="rId63"/>
    <p:sldId id="321" r:id="rId64"/>
    <p:sldId id="322" r:id="rId65"/>
    <p:sldId id="323" r:id="rId66"/>
    <p:sldId id="324" r:id="rId67"/>
    <p:sldId id="328" r:id="rId68"/>
    <p:sldId id="329" r:id="rId69"/>
    <p:sldId id="330" r:id="rId70"/>
    <p:sldId id="331" r:id="rId71"/>
    <p:sldId id="339" r:id="rId72"/>
    <p:sldId id="332" r:id="rId73"/>
    <p:sldId id="333" r:id="rId74"/>
    <p:sldId id="334" r:id="rId75"/>
    <p:sldId id="337" r:id="rId76"/>
    <p:sldId id="335" r:id="rId77"/>
    <p:sldId id="336" r:id="rId78"/>
    <p:sldId id="340" r:id="rId79"/>
    <p:sldId id="341" r:id="rId80"/>
    <p:sldId id="342" r:id="rId81"/>
    <p:sldId id="343" r:id="rId82"/>
    <p:sldId id="344" r:id="rId83"/>
    <p:sldId id="345" r:id="rId84"/>
    <p:sldId id="346" r:id="rId85"/>
    <p:sldId id="347" r:id="rId86"/>
    <p:sldId id="348" r:id="rId87"/>
    <p:sldId id="349" r:id="rId88"/>
    <p:sldId id="350" r:id="rId89"/>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9" d="100"/>
          <a:sy n="49" d="100"/>
        </p:scale>
        <p:origin x="1086" y="4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hte verbindingslijn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el 28"/>
          <p:cNvSpPr>
            <a:spLocks noGrp="1"/>
          </p:cNvSpPr>
          <p:nvPr>
            <p:ph type="ctrTitle"/>
          </p:nvPr>
        </p:nvSpPr>
        <p:spPr>
          <a:xfrm>
            <a:off x="381000" y="4853411"/>
            <a:ext cx="8458200" cy="1222375"/>
          </a:xfrm>
        </p:spPr>
        <p:txBody>
          <a:bodyPr anchor="t"/>
          <a:lstStyle/>
          <a:p>
            <a:r>
              <a:rPr kumimoji="0" lang="nl-NL"/>
              <a:t>Klik om de stijl te bewerken</a:t>
            </a:r>
            <a:endParaRPr kumimoji="0" lang="en-US"/>
          </a:p>
        </p:txBody>
      </p:sp>
      <p:sp>
        <p:nvSpPr>
          <p:cNvPr id="9" name="Ondertitel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nl-NL"/>
              <a:t>Klik om het opmaakprofiel van de modelondertitel te bewerken</a:t>
            </a:r>
            <a:endParaRPr kumimoji="0" lang="en-US"/>
          </a:p>
        </p:txBody>
      </p:sp>
      <p:sp>
        <p:nvSpPr>
          <p:cNvPr id="16" name="Tijdelijke aanduiding voor datum 15"/>
          <p:cNvSpPr>
            <a:spLocks noGrp="1"/>
          </p:cNvSpPr>
          <p:nvPr>
            <p:ph type="dt" sz="half" idx="10"/>
          </p:nvPr>
        </p:nvSpPr>
        <p:spPr/>
        <p:txBody>
          <a:bodyPr/>
          <a:lstStyle/>
          <a:p>
            <a:fld id="{0EC23DD2-D12A-411D-85BA-14AF64927B2D}" type="datetimeFigureOut">
              <a:rPr lang="nl-NL" smtClean="0"/>
              <a:pPr/>
              <a:t>16-10-2019</a:t>
            </a:fld>
            <a:endParaRPr lang="nl-NL"/>
          </a:p>
        </p:txBody>
      </p:sp>
      <p:sp>
        <p:nvSpPr>
          <p:cNvPr id="2" name="Tijdelijke aanduiding voor voettekst 1"/>
          <p:cNvSpPr>
            <a:spLocks noGrp="1"/>
          </p:cNvSpPr>
          <p:nvPr>
            <p:ph type="ftr" sz="quarter" idx="11"/>
          </p:nvPr>
        </p:nvSpPr>
        <p:spPr/>
        <p:txBody>
          <a:bodyPr/>
          <a:lstStyle/>
          <a:p>
            <a:endParaRPr lang="nl-NL"/>
          </a:p>
        </p:txBody>
      </p:sp>
      <p:sp>
        <p:nvSpPr>
          <p:cNvPr id="15" name="Tijdelijke aanduiding voor dianummer 14"/>
          <p:cNvSpPr>
            <a:spLocks noGrp="1"/>
          </p:cNvSpPr>
          <p:nvPr>
            <p:ph type="sldNum" sz="quarter" idx="12"/>
          </p:nvPr>
        </p:nvSpPr>
        <p:spPr>
          <a:xfrm>
            <a:off x="8229600" y="6473952"/>
            <a:ext cx="758952" cy="246888"/>
          </a:xfrm>
        </p:spPr>
        <p:txBody>
          <a:bodyPr/>
          <a:lstStyle/>
          <a:p>
            <a:fld id="{4D6714E8-158D-46D1-872E-C615EB2B5B55}"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0EC23DD2-D12A-411D-85BA-14AF64927B2D}" type="datetimeFigureOut">
              <a:rPr lang="nl-NL" smtClean="0"/>
              <a:pPr/>
              <a:t>16-10-2019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D6714E8-158D-46D1-872E-C615EB2B5B55}"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858000" y="549276"/>
            <a:ext cx="1828800" cy="5851525"/>
          </a:xfrm>
        </p:spPr>
        <p:txBody>
          <a:bodyPr vert="eaVert"/>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a:xfrm>
            <a:off x="457200" y="549276"/>
            <a:ext cx="6248400" cy="5851525"/>
          </a:xfrm>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0EC23DD2-D12A-411D-85BA-14AF64927B2D}" type="datetimeFigureOut">
              <a:rPr lang="nl-NL" smtClean="0"/>
              <a:pPr/>
              <a:t>16-10-2019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D6714E8-158D-46D1-872E-C615EB2B5B55}"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2" name="Titel 21"/>
          <p:cNvSpPr>
            <a:spLocks noGrp="1"/>
          </p:cNvSpPr>
          <p:nvPr>
            <p:ph type="title"/>
          </p:nvPr>
        </p:nvSpPr>
        <p:spPr/>
        <p:txBody>
          <a:bodyPr/>
          <a:lstStyle/>
          <a:p>
            <a:r>
              <a:rPr kumimoji="0" lang="nl-NL"/>
              <a:t>Klik om de stijl te bewerken</a:t>
            </a:r>
            <a:endParaRPr kumimoji="0" lang="en-US"/>
          </a:p>
        </p:txBody>
      </p:sp>
      <p:sp>
        <p:nvSpPr>
          <p:cNvPr id="27" name="Tijdelijke aanduiding voor inhoud 26"/>
          <p:cNvSpPr>
            <a:spLocks noGrp="1"/>
          </p:cNvSpPr>
          <p:nvPr>
            <p:ph idx="1"/>
          </p:nvPr>
        </p:nvSpPr>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25" name="Tijdelijke aanduiding voor datum 24"/>
          <p:cNvSpPr>
            <a:spLocks noGrp="1"/>
          </p:cNvSpPr>
          <p:nvPr>
            <p:ph type="dt" sz="half" idx="10"/>
          </p:nvPr>
        </p:nvSpPr>
        <p:spPr/>
        <p:txBody>
          <a:bodyPr/>
          <a:lstStyle/>
          <a:p>
            <a:fld id="{0EC23DD2-D12A-411D-85BA-14AF64927B2D}" type="datetimeFigureOut">
              <a:rPr lang="nl-NL" smtClean="0"/>
              <a:pPr/>
              <a:t>16-10-2019</a:t>
            </a:fld>
            <a:endParaRPr lang="nl-NL"/>
          </a:p>
        </p:txBody>
      </p:sp>
      <p:sp>
        <p:nvSpPr>
          <p:cNvPr id="19" name="Tijdelijke aanduiding voor voettekst 18"/>
          <p:cNvSpPr>
            <a:spLocks noGrp="1"/>
          </p:cNvSpPr>
          <p:nvPr>
            <p:ph type="ftr" sz="quarter" idx="11"/>
          </p:nvPr>
        </p:nvSpPr>
        <p:spPr>
          <a:xfrm>
            <a:off x="3581400" y="76200"/>
            <a:ext cx="2895600" cy="288925"/>
          </a:xfrm>
        </p:spPr>
        <p:txBody>
          <a:bodyPr/>
          <a:lstStyle/>
          <a:p>
            <a:endParaRPr lang="nl-NL"/>
          </a:p>
        </p:txBody>
      </p:sp>
      <p:sp>
        <p:nvSpPr>
          <p:cNvPr id="16" name="Tijdelijke aanduiding voor dianummer 15"/>
          <p:cNvSpPr>
            <a:spLocks noGrp="1"/>
          </p:cNvSpPr>
          <p:nvPr>
            <p:ph type="sldNum" sz="quarter" idx="12"/>
          </p:nvPr>
        </p:nvSpPr>
        <p:spPr>
          <a:xfrm>
            <a:off x="8229600" y="6473952"/>
            <a:ext cx="758952" cy="246888"/>
          </a:xfrm>
        </p:spPr>
        <p:txBody>
          <a:bodyPr/>
          <a:lstStyle/>
          <a:p>
            <a:fld id="{4D6714E8-158D-46D1-872E-C615EB2B5B55}"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3">
        <a:schemeClr val="bg2"/>
      </p:bgRef>
    </p:bg>
    <p:spTree>
      <p:nvGrpSpPr>
        <p:cNvPr id="1" name=""/>
        <p:cNvGrpSpPr/>
        <p:nvPr/>
      </p:nvGrpSpPr>
      <p:grpSpPr>
        <a:xfrm>
          <a:off x="0" y="0"/>
          <a:ext cx="0" cy="0"/>
          <a:chOff x="0" y="0"/>
          <a:chExt cx="0" cy="0"/>
        </a:xfrm>
      </p:grpSpPr>
      <p:sp>
        <p:nvSpPr>
          <p:cNvPr id="7" name="Rechte verbindingslijn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ijdelijke aanduiding voor tekst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nl-NL"/>
              <a:t>Klik om de modelstijlen te bewerken</a:t>
            </a:r>
          </a:p>
        </p:txBody>
      </p:sp>
      <p:sp>
        <p:nvSpPr>
          <p:cNvPr id="19" name="Tijdelijke aanduiding voor datum 18"/>
          <p:cNvSpPr>
            <a:spLocks noGrp="1"/>
          </p:cNvSpPr>
          <p:nvPr>
            <p:ph type="dt" sz="half" idx="10"/>
          </p:nvPr>
        </p:nvSpPr>
        <p:spPr/>
        <p:txBody>
          <a:bodyPr/>
          <a:lstStyle/>
          <a:p>
            <a:fld id="{0EC23DD2-D12A-411D-85BA-14AF64927B2D}" type="datetimeFigureOut">
              <a:rPr lang="nl-NL" smtClean="0"/>
              <a:pPr/>
              <a:t>16-10-2019</a:t>
            </a:fld>
            <a:endParaRPr lang="nl-NL"/>
          </a:p>
        </p:txBody>
      </p:sp>
      <p:sp>
        <p:nvSpPr>
          <p:cNvPr id="11" name="Tijdelijke aanduiding voor voettekst 10"/>
          <p:cNvSpPr>
            <a:spLocks noGrp="1"/>
          </p:cNvSpPr>
          <p:nvPr>
            <p:ph type="ftr" sz="quarter" idx="11"/>
          </p:nvPr>
        </p:nvSpPr>
        <p:spPr/>
        <p:txBody>
          <a:bodyPr/>
          <a:lstStyle/>
          <a:p>
            <a:endParaRPr lang="nl-NL"/>
          </a:p>
        </p:txBody>
      </p:sp>
      <p:sp>
        <p:nvSpPr>
          <p:cNvPr id="16" name="Tijdelijke aanduiding voor dianummer 15"/>
          <p:cNvSpPr>
            <a:spLocks noGrp="1"/>
          </p:cNvSpPr>
          <p:nvPr>
            <p:ph type="sldNum" sz="quarter" idx="12"/>
          </p:nvPr>
        </p:nvSpPr>
        <p:spPr/>
        <p:txBody>
          <a:bodyPr/>
          <a:lstStyle/>
          <a:p>
            <a:fld id="{4D6714E8-158D-46D1-872E-C615EB2B5B55}" type="slidenum">
              <a:rPr lang="nl-NL" smtClean="0"/>
              <a:pPr/>
              <a:t>‹nr.›</a:t>
            </a:fld>
            <a:endParaRPr lang="nl-NL"/>
          </a:p>
        </p:txBody>
      </p:sp>
      <p:sp>
        <p:nvSpPr>
          <p:cNvPr id="8" name="Titel 7"/>
          <p:cNvSpPr>
            <a:spLocks noGrp="1"/>
          </p:cNvSpPr>
          <p:nvPr>
            <p:ph type="title"/>
          </p:nvPr>
        </p:nvSpPr>
        <p:spPr>
          <a:xfrm>
            <a:off x="180475" y="2947085"/>
            <a:ext cx="8686800" cy="1184825"/>
          </a:xfrm>
        </p:spPr>
        <p:txBody>
          <a:bodyPr rtlCol="0" anchor="t"/>
          <a:lstStyle>
            <a:lvl1pPr algn="r">
              <a:defRPr/>
            </a:lvl1pPr>
          </a:lstStyle>
          <a:p>
            <a:r>
              <a:rPr kumimoji="0" lang="nl-NL"/>
              <a:t>Klik om de stijl te bewerken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0" name="Titel 19"/>
          <p:cNvSpPr>
            <a:spLocks noGrp="1"/>
          </p:cNvSpPr>
          <p:nvPr>
            <p:ph type="title"/>
          </p:nvPr>
        </p:nvSpPr>
        <p:spPr>
          <a:xfrm>
            <a:off x="301752" y="457200"/>
            <a:ext cx="8686800" cy="841248"/>
          </a:xfrm>
        </p:spPr>
        <p:txBody>
          <a:bodyPr/>
          <a:lstStyle/>
          <a:p>
            <a:r>
              <a:rPr kumimoji="0" lang="nl-NL"/>
              <a:t>Klik om de stijl te bewerken</a:t>
            </a:r>
            <a:endParaRPr kumimoji="0" lang="en-US"/>
          </a:p>
        </p:txBody>
      </p:sp>
      <p:sp>
        <p:nvSpPr>
          <p:cNvPr id="14" name="Tijdelijke aanduiding voor inhoud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13" name="Tijdelijke aanduiding voor inhoud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21" name="Tijdelijke aanduiding voor datum 20"/>
          <p:cNvSpPr>
            <a:spLocks noGrp="1"/>
          </p:cNvSpPr>
          <p:nvPr>
            <p:ph type="dt" sz="half" idx="10"/>
          </p:nvPr>
        </p:nvSpPr>
        <p:spPr/>
        <p:txBody>
          <a:bodyPr/>
          <a:lstStyle/>
          <a:p>
            <a:fld id="{0EC23DD2-D12A-411D-85BA-14AF64927B2D}" type="datetimeFigureOut">
              <a:rPr lang="nl-NL" smtClean="0"/>
              <a:pPr/>
              <a:t>16-10-2019</a:t>
            </a:fld>
            <a:endParaRPr lang="nl-NL"/>
          </a:p>
        </p:txBody>
      </p:sp>
      <p:sp>
        <p:nvSpPr>
          <p:cNvPr id="10" name="Tijdelijke aanduiding voor voettekst 9"/>
          <p:cNvSpPr>
            <a:spLocks noGrp="1"/>
          </p:cNvSpPr>
          <p:nvPr>
            <p:ph type="ftr" sz="quarter" idx="11"/>
          </p:nvPr>
        </p:nvSpPr>
        <p:spPr/>
        <p:txBody>
          <a:bodyPr/>
          <a:lstStyle/>
          <a:p>
            <a:endParaRPr lang="nl-NL"/>
          </a:p>
        </p:txBody>
      </p:sp>
      <p:sp>
        <p:nvSpPr>
          <p:cNvPr id="31" name="Tijdelijke aanduiding voor dianummer 30"/>
          <p:cNvSpPr>
            <a:spLocks noGrp="1"/>
          </p:cNvSpPr>
          <p:nvPr>
            <p:ph type="sldNum" sz="quarter" idx="12"/>
          </p:nvPr>
        </p:nvSpPr>
        <p:spPr/>
        <p:txBody>
          <a:bodyPr/>
          <a:lstStyle/>
          <a:p>
            <a:fld id="{4D6714E8-158D-46D1-872E-C615EB2B5B55}"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9" name="Titel 28"/>
          <p:cNvSpPr>
            <a:spLocks noGrp="1"/>
          </p:cNvSpPr>
          <p:nvPr>
            <p:ph type="title"/>
          </p:nvPr>
        </p:nvSpPr>
        <p:spPr>
          <a:xfrm>
            <a:off x="304800" y="5410200"/>
            <a:ext cx="8610600" cy="882650"/>
          </a:xfrm>
        </p:spPr>
        <p:txBody>
          <a:bodyPr anchor="ctr"/>
          <a:lstStyle>
            <a:lvl1pPr>
              <a:defRPr/>
            </a:lvl1pPr>
          </a:lstStyle>
          <a:p>
            <a:r>
              <a:rPr kumimoji="0" lang="nl-NL"/>
              <a:t>Klik om de stijl te bewerken</a:t>
            </a:r>
            <a:endParaRPr kumimoji="0" lang="en-US"/>
          </a:p>
        </p:txBody>
      </p:sp>
      <p:sp>
        <p:nvSpPr>
          <p:cNvPr id="13" name="Tijdelijke aanduiding voor tekst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nl-NL"/>
              <a:t>Klik om de modelstijlen te bewerken</a:t>
            </a:r>
          </a:p>
        </p:txBody>
      </p:sp>
      <p:sp>
        <p:nvSpPr>
          <p:cNvPr id="25" name="Tijdelijke aanduiding voor tekst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nl-NL"/>
              <a:t>Klik om de modelstijlen te bewerken</a:t>
            </a:r>
          </a:p>
        </p:txBody>
      </p:sp>
      <p:sp>
        <p:nvSpPr>
          <p:cNvPr id="4" name="Tijdelijke aanduiding voor inhoud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28" name="Tijdelijke aanduiding voor inhoud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10" name="Tijdelijke aanduiding voor datum 9"/>
          <p:cNvSpPr>
            <a:spLocks noGrp="1"/>
          </p:cNvSpPr>
          <p:nvPr>
            <p:ph type="dt" sz="half" idx="10"/>
          </p:nvPr>
        </p:nvSpPr>
        <p:spPr/>
        <p:txBody>
          <a:bodyPr/>
          <a:lstStyle/>
          <a:p>
            <a:fld id="{0EC23DD2-D12A-411D-85BA-14AF64927B2D}" type="datetimeFigureOut">
              <a:rPr lang="nl-NL" smtClean="0"/>
              <a:pPr/>
              <a:t>16-10-2019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a:xfrm>
            <a:off x="8229600" y="6477000"/>
            <a:ext cx="762000" cy="246888"/>
          </a:xfrm>
        </p:spPr>
        <p:txBody>
          <a:bodyPr/>
          <a:lstStyle/>
          <a:p>
            <a:fld id="{4D6714E8-158D-46D1-872E-C615EB2B5B55}" type="slidenum">
              <a:rPr lang="nl-NL" smtClean="0"/>
              <a:pPr/>
              <a:t>‹nr.›</a:t>
            </a:fld>
            <a:endParaRPr lang="nl-NL"/>
          </a:p>
        </p:txBody>
      </p:sp>
      <p:sp>
        <p:nvSpPr>
          <p:cNvPr id="11" name="Rechte verbindingslijn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30" name="Titel 29"/>
          <p:cNvSpPr>
            <a:spLocks noGrp="1"/>
          </p:cNvSpPr>
          <p:nvPr>
            <p:ph type="title"/>
          </p:nvPr>
        </p:nvSpPr>
        <p:spPr>
          <a:xfrm>
            <a:off x="301752" y="457200"/>
            <a:ext cx="8686800" cy="841248"/>
          </a:xfrm>
        </p:spPr>
        <p:txBody>
          <a:bodyPr/>
          <a:lstStyle/>
          <a:p>
            <a:r>
              <a:rPr kumimoji="0" lang="nl-NL"/>
              <a:t>Klik om de stijl te bewerken</a:t>
            </a:r>
            <a:endParaRPr kumimoji="0" lang="en-US"/>
          </a:p>
        </p:txBody>
      </p:sp>
      <p:sp>
        <p:nvSpPr>
          <p:cNvPr id="12" name="Tijdelijke aanduiding voor datum 11"/>
          <p:cNvSpPr>
            <a:spLocks noGrp="1"/>
          </p:cNvSpPr>
          <p:nvPr>
            <p:ph type="dt" sz="half" idx="10"/>
          </p:nvPr>
        </p:nvSpPr>
        <p:spPr/>
        <p:txBody>
          <a:bodyPr/>
          <a:lstStyle/>
          <a:p>
            <a:fld id="{0EC23DD2-D12A-411D-85BA-14AF64927B2D}" type="datetimeFigureOut">
              <a:rPr lang="nl-NL" smtClean="0"/>
              <a:pPr/>
              <a:t>16-10-2019</a:t>
            </a:fld>
            <a:endParaRPr lang="nl-NL"/>
          </a:p>
        </p:txBody>
      </p:sp>
      <p:sp>
        <p:nvSpPr>
          <p:cNvPr id="21" name="Tijdelijke aanduiding voor voettekst 20"/>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D6714E8-158D-46D1-872E-C615EB2B5B55}"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0EC23DD2-D12A-411D-85BA-14AF64927B2D}" type="datetimeFigureOut">
              <a:rPr lang="nl-NL" smtClean="0"/>
              <a:pPr/>
              <a:t>16-10-2019</a:t>
            </a:fld>
            <a:endParaRPr lang="nl-NL"/>
          </a:p>
        </p:txBody>
      </p:sp>
      <p:sp>
        <p:nvSpPr>
          <p:cNvPr id="24" name="Tijdelijke aanduiding voor voettekst 23"/>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D6714E8-158D-46D1-872E-C615EB2B5B55}"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hte verbindingslijn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el 11"/>
          <p:cNvSpPr>
            <a:spLocks noGrp="1"/>
          </p:cNvSpPr>
          <p:nvPr>
            <p:ph type="title"/>
          </p:nvPr>
        </p:nvSpPr>
        <p:spPr>
          <a:xfrm>
            <a:off x="457200" y="5486400"/>
            <a:ext cx="8458200" cy="520700"/>
          </a:xfrm>
        </p:spPr>
        <p:txBody>
          <a:bodyPr anchor="ctr"/>
          <a:lstStyle>
            <a:lvl1pPr algn="l">
              <a:buNone/>
              <a:defRPr sz="2000" b="1"/>
            </a:lvl1pPr>
          </a:lstStyle>
          <a:p>
            <a:r>
              <a:rPr kumimoji="0" lang="nl-NL"/>
              <a:t>Klik om de stijl te bewerken</a:t>
            </a:r>
            <a:endParaRPr kumimoji="0" lang="en-US"/>
          </a:p>
        </p:txBody>
      </p:sp>
      <p:sp>
        <p:nvSpPr>
          <p:cNvPr id="26" name="Tijdelijke aanduiding voor tekst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nl-NL"/>
              <a:t>Klik om de modelstijlen te bewerken</a:t>
            </a:r>
          </a:p>
        </p:txBody>
      </p:sp>
      <p:sp>
        <p:nvSpPr>
          <p:cNvPr id="14" name="Tijdelijke aanduiding voor inhoud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25" name="Tijdelijke aanduiding voor datum 24"/>
          <p:cNvSpPr>
            <a:spLocks noGrp="1"/>
          </p:cNvSpPr>
          <p:nvPr>
            <p:ph type="dt" sz="half" idx="10"/>
          </p:nvPr>
        </p:nvSpPr>
        <p:spPr/>
        <p:txBody>
          <a:bodyPr/>
          <a:lstStyle/>
          <a:p>
            <a:fld id="{0EC23DD2-D12A-411D-85BA-14AF64927B2D}" type="datetimeFigureOut">
              <a:rPr lang="nl-NL" smtClean="0"/>
              <a:pPr/>
              <a:t>16-10-2019</a:t>
            </a:fld>
            <a:endParaRPr lang="nl-NL"/>
          </a:p>
        </p:txBody>
      </p:sp>
      <p:sp>
        <p:nvSpPr>
          <p:cNvPr id="29" name="Tijdelijke aanduiding voor voettekst 28"/>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D6714E8-158D-46D1-872E-C615EB2B5B55}"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13" name="Tijdelijke aanduiding voor afbeelding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nl-NL"/>
              <a:t>Klik op het pictogram als u een afbeelding wilt toevoegen</a:t>
            </a:r>
            <a:endParaRPr kumimoji="0" lang="en-US" dirty="0"/>
          </a:p>
        </p:txBody>
      </p:sp>
      <p:sp>
        <p:nvSpPr>
          <p:cNvPr id="7" name="Tijdelijke aanduiding voor datum 6"/>
          <p:cNvSpPr>
            <a:spLocks noGrp="1"/>
          </p:cNvSpPr>
          <p:nvPr>
            <p:ph type="dt" sz="half" idx="10"/>
          </p:nvPr>
        </p:nvSpPr>
        <p:spPr/>
        <p:txBody>
          <a:bodyPr/>
          <a:lstStyle/>
          <a:p>
            <a:fld id="{0EC23DD2-D12A-411D-85BA-14AF64927B2D}" type="datetimeFigureOut">
              <a:rPr lang="nl-NL" smtClean="0"/>
              <a:pPr/>
              <a:t>16-10-2019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31" name="Tijdelijke aanduiding voor dianummer 30"/>
          <p:cNvSpPr>
            <a:spLocks noGrp="1"/>
          </p:cNvSpPr>
          <p:nvPr>
            <p:ph type="sldNum" sz="quarter" idx="12"/>
          </p:nvPr>
        </p:nvSpPr>
        <p:spPr/>
        <p:txBody>
          <a:bodyPr/>
          <a:lstStyle/>
          <a:p>
            <a:fld id="{4D6714E8-158D-46D1-872E-C615EB2B5B55}" type="slidenum">
              <a:rPr lang="nl-NL" smtClean="0"/>
              <a:pPr/>
              <a:t>‹nr.›</a:t>
            </a:fld>
            <a:endParaRPr lang="nl-NL"/>
          </a:p>
        </p:txBody>
      </p:sp>
      <p:sp>
        <p:nvSpPr>
          <p:cNvPr id="17" name="Titel 16"/>
          <p:cNvSpPr>
            <a:spLocks noGrp="1"/>
          </p:cNvSpPr>
          <p:nvPr>
            <p:ph type="title"/>
          </p:nvPr>
        </p:nvSpPr>
        <p:spPr>
          <a:xfrm>
            <a:off x="381000" y="4993760"/>
            <a:ext cx="5867400" cy="522288"/>
          </a:xfrm>
        </p:spPr>
        <p:txBody>
          <a:bodyPr anchor="ctr"/>
          <a:lstStyle>
            <a:lvl1pPr algn="l">
              <a:buNone/>
              <a:defRPr sz="2000" b="1"/>
            </a:lvl1pPr>
          </a:lstStyle>
          <a:p>
            <a:r>
              <a:rPr kumimoji="0" lang="nl-NL"/>
              <a:t>Klik om de stijl te bewerken</a:t>
            </a:r>
            <a:endParaRPr kumimoji="0" lang="en-US"/>
          </a:p>
        </p:txBody>
      </p:sp>
      <p:sp>
        <p:nvSpPr>
          <p:cNvPr id="26" name="Tijdelijke aanduiding voor tekst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nl-NL"/>
              <a:t>Klik om de modelstijlen te bewerken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hte verbindingslijn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ijdelijke aanduiding voor tekst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nl-NL"/>
              <a:t>Klik om de modelstijlen te bewerken</a:t>
            </a:r>
          </a:p>
          <a:p>
            <a:pPr lvl="1" eaLnBrk="1" latinLnBrk="0" hangingPunct="1"/>
            <a:r>
              <a:rPr kumimoji="0" lang="nl-NL"/>
              <a:t>Tweede niveau</a:t>
            </a:r>
          </a:p>
          <a:p>
            <a:pPr lvl="2" eaLnBrk="1" latinLnBrk="0" hangingPunct="1"/>
            <a:r>
              <a:rPr kumimoji="0" lang="nl-NL"/>
              <a:t>Derde niveau</a:t>
            </a:r>
          </a:p>
          <a:p>
            <a:pPr lvl="3" eaLnBrk="1" latinLnBrk="0" hangingPunct="1"/>
            <a:r>
              <a:rPr kumimoji="0" lang="nl-NL"/>
              <a:t>Vierde niveau</a:t>
            </a:r>
          </a:p>
          <a:p>
            <a:pPr lvl="4" eaLnBrk="1" latinLnBrk="0" hangingPunct="1"/>
            <a:r>
              <a:rPr kumimoji="0" lang="nl-NL"/>
              <a:t>Vijfde niveau</a:t>
            </a:r>
            <a:endParaRPr kumimoji="0" lang="en-US"/>
          </a:p>
        </p:txBody>
      </p:sp>
      <p:sp>
        <p:nvSpPr>
          <p:cNvPr id="11" name="Tijdelijke aanduiding voor datum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0EC23DD2-D12A-411D-85BA-14AF64927B2D}" type="datetimeFigureOut">
              <a:rPr lang="nl-NL" smtClean="0"/>
              <a:pPr/>
              <a:t>16-10-2019</a:t>
            </a:fld>
            <a:endParaRPr lang="nl-NL"/>
          </a:p>
        </p:txBody>
      </p:sp>
      <p:sp>
        <p:nvSpPr>
          <p:cNvPr id="28" name="Tijdelijke aanduiding voor voettekst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nl-NL"/>
          </a:p>
        </p:txBody>
      </p:sp>
      <p:sp>
        <p:nvSpPr>
          <p:cNvPr id="5" name="Tijdelijke aanduiding voor dianumm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4D6714E8-158D-46D1-872E-C615EB2B5B55}" type="slidenum">
              <a:rPr lang="nl-NL" smtClean="0"/>
              <a:pPr/>
              <a:t>‹nr.›</a:t>
            </a:fld>
            <a:endParaRPr lang="nl-NL"/>
          </a:p>
        </p:txBody>
      </p:sp>
      <p:sp>
        <p:nvSpPr>
          <p:cNvPr id="10" name="Tijdelijke aanduiding voor titel 9"/>
          <p:cNvSpPr>
            <a:spLocks noGrp="1"/>
          </p:cNvSpPr>
          <p:nvPr>
            <p:ph type="title"/>
          </p:nvPr>
        </p:nvSpPr>
        <p:spPr>
          <a:xfrm>
            <a:off x="304800" y="457200"/>
            <a:ext cx="8686800" cy="838200"/>
          </a:xfrm>
          <a:prstGeom prst="rect">
            <a:avLst/>
          </a:prstGeom>
        </p:spPr>
        <p:txBody>
          <a:bodyPr vert="horz" anchor="ctr">
            <a:normAutofit/>
          </a:bodyPr>
          <a:lstStyle/>
          <a:p>
            <a:r>
              <a:rPr kumimoji="0" lang="nl-NL"/>
              <a:t>Klik om de stijl te bewerken</a:t>
            </a:r>
            <a:endParaRPr kumimoji="0" lang="en-US"/>
          </a:p>
        </p:txBody>
      </p:sp>
      <p:sp>
        <p:nvSpPr>
          <p:cNvPr id="9" name="Rechte verbindingslijn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hte verbindingslijn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3568" y="332656"/>
            <a:ext cx="8299648" cy="838200"/>
          </a:xfrm>
        </p:spPr>
        <p:txBody>
          <a:bodyPr>
            <a:normAutofit fontScale="90000"/>
          </a:bodyPr>
          <a:lstStyle/>
          <a:p>
            <a:r>
              <a:rPr lang="nl-NL" dirty="0"/>
              <a:t>GENEALOGIE VERDONCK </a:t>
            </a:r>
            <a:r>
              <a:rPr lang="nl-NL" sz="1800" dirty="0"/>
              <a:t>te</a:t>
            </a:r>
            <a:r>
              <a:rPr lang="nl-NL" dirty="0"/>
              <a:t> </a:t>
            </a:r>
            <a:r>
              <a:rPr lang="nl-NL" dirty="0" err="1"/>
              <a:t>aRENDONK</a:t>
            </a:r>
            <a:r>
              <a:rPr lang="nl-NL" dirty="0"/>
              <a:t> </a:t>
            </a:r>
            <a:r>
              <a:rPr lang="nl-NL" sz="1600" dirty="0"/>
              <a:t>en omgeving</a:t>
            </a:r>
          </a:p>
        </p:txBody>
      </p:sp>
      <p:sp>
        <p:nvSpPr>
          <p:cNvPr id="3" name="Tijdelijke aanduiding voor inhoud 2"/>
          <p:cNvSpPr>
            <a:spLocks noGrp="1"/>
          </p:cNvSpPr>
          <p:nvPr>
            <p:ph idx="1"/>
          </p:nvPr>
        </p:nvSpPr>
        <p:spPr>
          <a:xfrm>
            <a:off x="323528" y="1196752"/>
            <a:ext cx="8496944" cy="5256584"/>
          </a:xfrm>
        </p:spPr>
        <p:txBody>
          <a:bodyPr/>
          <a:lstStyle/>
          <a:p>
            <a:r>
              <a:rPr lang="nl-NL" dirty="0"/>
              <a:t>Foto’s, bidprentjes en advertenties</a:t>
            </a:r>
          </a:p>
        </p:txBody>
      </p:sp>
      <p:pic>
        <p:nvPicPr>
          <p:cNvPr id="67586" name="Picture 2" descr="Arendonk"/>
          <p:cNvPicPr>
            <a:picLocks noChangeAspect="1" noChangeArrowheads="1"/>
          </p:cNvPicPr>
          <p:nvPr/>
        </p:nvPicPr>
        <p:blipFill>
          <a:blip r:embed="rId2" cstate="print"/>
          <a:srcRect/>
          <a:stretch>
            <a:fillRect/>
          </a:stretch>
        </p:blipFill>
        <p:spPr bwMode="auto">
          <a:xfrm>
            <a:off x="755576" y="1916832"/>
            <a:ext cx="6912768" cy="3168352"/>
          </a:xfrm>
          <a:prstGeom prst="rect">
            <a:avLst/>
          </a:prstGeom>
          <a:noFill/>
        </p:spPr>
      </p:pic>
      <p:sp>
        <p:nvSpPr>
          <p:cNvPr id="5" name="Tekstvak 4"/>
          <p:cNvSpPr txBox="1"/>
          <p:nvPr/>
        </p:nvSpPr>
        <p:spPr>
          <a:xfrm>
            <a:off x="827584" y="5301208"/>
            <a:ext cx="6768752" cy="1200329"/>
          </a:xfrm>
          <a:prstGeom prst="rect">
            <a:avLst/>
          </a:prstGeom>
          <a:noFill/>
        </p:spPr>
        <p:txBody>
          <a:bodyPr wrap="square" rtlCol="0">
            <a:spAutoFit/>
          </a:bodyPr>
          <a:lstStyle/>
          <a:p>
            <a:r>
              <a:rPr lang="nl-NL" dirty="0"/>
              <a:t>De steen staat symbool voor de terechtstelling met de strop van Bartel Pech. Hij werd immers op 10 juli 1712 door de Vierschaar veroordeeld tot de dood met de strop voor het stelen van een koppen ossen.</a:t>
            </a:r>
          </a:p>
        </p:txBody>
      </p:sp>
      <p:sp>
        <p:nvSpPr>
          <p:cNvPr id="6" name="Tekstvak 5"/>
          <p:cNvSpPr txBox="1"/>
          <p:nvPr/>
        </p:nvSpPr>
        <p:spPr>
          <a:xfrm>
            <a:off x="5580112" y="4437112"/>
            <a:ext cx="2016224" cy="400110"/>
          </a:xfrm>
          <a:prstGeom prst="rect">
            <a:avLst/>
          </a:prstGeom>
          <a:noFill/>
        </p:spPr>
        <p:txBody>
          <a:bodyPr wrap="square" rtlCol="0">
            <a:spAutoFit/>
          </a:bodyPr>
          <a:lstStyle/>
          <a:p>
            <a:r>
              <a:rPr lang="nl-NL" sz="2000" b="1" dirty="0">
                <a:effectLst>
                  <a:outerShdw blurRad="38100" dist="38100" dir="2700000" algn="tl">
                    <a:srgbClr val="000000">
                      <a:alpha val="43137"/>
                    </a:srgbClr>
                  </a:outerShdw>
                </a:effectLst>
              </a:rPr>
              <a:t>DE VIERSCHAAR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ieuwe Gebruiker\Pictures\Genealogie\AlleGenealogieën\Arendonk\GereedVoor PPoint\PhCarcommunie.JPG"/>
          <p:cNvPicPr>
            <a:picLocks noChangeAspect="1" noChangeArrowheads="1"/>
          </p:cNvPicPr>
          <p:nvPr/>
        </p:nvPicPr>
        <p:blipFill>
          <a:blip r:embed="rId2" cstate="print"/>
          <a:srcRect/>
          <a:stretch>
            <a:fillRect/>
          </a:stretch>
        </p:blipFill>
        <p:spPr bwMode="auto">
          <a:xfrm>
            <a:off x="3059832" y="784718"/>
            <a:ext cx="2736303" cy="4785965"/>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ieuwe Gebruiker\Pictures\Genealogie\AlleGenealogieën\Arendonk\GereedVoor PPoint\moemoe.JPG"/>
          <p:cNvPicPr>
            <a:picLocks noChangeAspect="1" noChangeArrowheads="1"/>
          </p:cNvPicPr>
          <p:nvPr/>
        </p:nvPicPr>
        <p:blipFill>
          <a:blip r:embed="rId2" cstate="print"/>
          <a:srcRect/>
          <a:stretch>
            <a:fillRect/>
          </a:stretch>
        </p:blipFill>
        <p:spPr bwMode="auto">
          <a:xfrm>
            <a:off x="2987824" y="534419"/>
            <a:ext cx="3024335" cy="521392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Nieuwe Gebruiker\Pictures\Genealogie\AlleGenealogieën\Arendonk\GereedVoor PPoint\Marie CornJongedame.JPG"/>
          <p:cNvPicPr>
            <a:picLocks noChangeAspect="1" noChangeArrowheads="1"/>
          </p:cNvPicPr>
          <p:nvPr/>
        </p:nvPicPr>
        <p:blipFill>
          <a:blip r:embed="rId2" cstate="print"/>
          <a:srcRect/>
          <a:stretch>
            <a:fillRect/>
          </a:stretch>
        </p:blipFill>
        <p:spPr bwMode="auto">
          <a:xfrm>
            <a:off x="5004048" y="692696"/>
            <a:ext cx="3384376" cy="5568150"/>
          </a:xfrm>
          <a:prstGeom prst="rect">
            <a:avLst/>
          </a:prstGeom>
          <a:noFill/>
        </p:spPr>
      </p:pic>
      <p:pic>
        <p:nvPicPr>
          <p:cNvPr id="2050" name="Picture 2" descr="C:\Users\Nieuwe Gebruiker\Pictures\Genealogie\AlleGenealogieën\Arendonk\reserve\2eversieDia12.JPG"/>
          <p:cNvPicPr>
            <a:picLocks noChangeAspect="1" noChangeArrowheads="1"/>
          </p:cNvPicPr>
          <p:nvPr/>
        </p:nvPicPr>
        <p:blipFill>
          <a:blip r:embed="rId3" cstate="print"/>
          <a:srcRect/>
          <a:stretch>
            <a:fillRect/>
          </a:stretch>
        </p:blipFill>
        <p:spPr bwMode="auto">
          <a:xfrm>
            <a:off x="683568" y="692696"/>
            <a:ext cx="3634358" cy="5544616"/>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Nieuwe Gebruiker\Pictures\Genealogie\AlleGenealogieën\Arendonk\GereedVoor PPoint\moeva 1971.jpg"/>
          <p:cNvPicPr>
            <a:picLocks noChangeAspect="1" noChangeArrowheads="1"/>
          </p:cNvPicPr>
          <p:nvPr/>
        </p:nvPicPr>
        <p:blipFill>
          <a:blip r:embed="rId2" cstate="print"/>
          <a:srcRect/>
          <a:stretch>
            <a:fillRect/>
          </a:stretch>
        </p:blipFill>
        <p:spPr bwMode="auto">
          <a:xfrm>
            <a:off x="1236336" y="1556792"/>
            <a:ext cx="6798005" cy="3816424"/>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Nieuwe Gebruiker\Pictures\Genealogie\AlleGenealogieën\Arendonk\GereedVoor PPoint\PortretTekPCVerdonck.JPG"/>
          <p:cNvPicPr>
            <a:picLocks noChangeAspect="1" noChangeArrowheads="1"/>
          </p:cNvPicPr>
          <p:nvPr/>
        </p:nvPicPr>
        <p:blipFill>
          <a:blip r:embed="rId2" cstate="print"/>
          <a:srcRect/>
          <a:stretch>
            <a:fillRect/>
          </a:stretch>
        </p:blipFill>
        <p:spPr bwMode="auto">
          <a:xfrm>
            <a:off x="467544" y="476672"/>
            <a:ext cx="4046537" cy="5913437"/>
          </a:xfrm>
          <a:prstGeom prst="rect">
            <a:avLst/>
          </a:prstGeom>
          <a:noFill/>
        </p:spPr>
      </p:pic>
      <p:pic>
        <p:nvPicPr>
          <p:cNvPr id="14339" name="Picture 3" descr="C:\Users\Nieuwe Gebruiker\Pictures\Genealogie\AlleGenealogieën\Arendonk\GereedVoor PPoint\PtrAlexMatPortTelk.JPG"/>
          <p:cNvPicPr>
            <a:picLocks noChangeAspect="1" noChangeArrowheads="1"/>
          </p:cNvPicPr>
          <p:nvPr/>
        </p:nvPicPr>
        <p:blipFill>
          <a:blip r:embed="rId3" cstate="print"/>
          <a:srcRect/>
          <a:stretch>
            <a:fillRect/>
          </a:stretch>
        </p:blipFill>
        <p:spPr bwMode="auto">
          <a:xfrm>
            <a:off x="4860032" y="548680"/>
            <a:ext cx="3960440" cy="576064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Nieuwe Gebruiker\Pictures\Genealogie\AlleGenealogieën\Arendonk\GereedVoor PPoint\Hens-Verdonck.JPG"/>
          <p:cNvPicPr>
            <a:picLocks noChangeAspect="1" noChangeArrowheads="1"/>
          </p:cNvPicPr>
          <p:nvPr/>
        </p:nvPicPr>
        <p:blipFill>
          <a:blip r:embed="rId2" cstate="print"/>
          <a:srcRect/>
          <a:stretch>
            <a:fillRect/>
          </a:stretch>
        </p:blipFill>
        <p:spPr bwMode="auto">
          <a:xfrm>
            <a:off x="1547665" y="908720"/>
            <a:ext cx="6081864" cy="4913204"/>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Nieuwe Gebruiker\Pictures\Genealogie\AlleGenealogieën\Arendonk\GereedVoor PPoint\Gezin Hens-Verdonck1931.JPG"/>
          <p:cNvPicPr>
            <a:picLocks noChangeAspect="1" noChangeArrowheads="1"/>
          </p:cNvPicPr>
          <p:nvPr/>
        </p:nvPicPr>
        <p:blipFill>
          <a:blip r:embed="rId2" cstate="print"/>
          <a:srcRect/>
          <a:stretch>
            <a:fillRect/>
          </a:stretch>
        </p:blipFill>
        <p:spPr bwMode="auto">
          <a:xfrm>
            <a:off x="1299270" y="1196752"/>
            <a:ext cx="6441081" cy="4392805"/>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Nieuwe Gebruiker\Pictures\Genealogie\AlleGenealogieën\Arendonk\GereedVoor PPoint\Maria Mattues.JPG"/>
          <p:cNvPicPr>
            <a:picLocks noChangeAspect="1" noChangeArrowheads="1"/>
          </p:cNvPicPr>
          <p:nvPr/>
        </p:nvPicPr>
        <p:blipFill>
          <a:blip r:embed="rId2" cstate="print"/>
          <a:srcRect/>
          <a:stretch>
            <a:fillRect/>
          </a:stretch>
        </p:blipFill>
        <p:spPr bwMode="auto">
          <a:xfrm>
            <a:off x="611560" y="764704"/>
            <a:ext cx="3340588" cy="4896544"/>
          </a:xfrm>
          <a:prstGeom prst="rect">
            <a:avLst/>
          </a:prstGeom>
          <a:noFill/>
        </p:spPr>
      </p:pic>
      <p:pic>
        <p:nvPicPr>
          <p:cNvPr id="17411" name="Picture 3" descr="C:\Users\Nieuwe Gebruiker\Pictures\Genealogie\AlleGenealogieën\Arendonk\GereedVoor PPoint\Marc Geraerts.JPG"/>
          <p:cNvPicPr>
            <a:picLocks noChangeAspect="1" noChangeArrowheads="1"/>
          </p:cNvPicPr>
          <p:nvPr/>
        </p:nvPicPr>
        <p:blipFill>
          <a:blip r:embed="rId3" cstate="print"/>
          <a:srcRect/>
          <a:stretch>
            <a:fillRect/>
          </a:stretch>
        </p:blipFill>
        <p:spPr bwMode="auto">
          <a:xfrm>
            <a:off x="4727136" y="764705"/>
            <a:ext cx="3558349" cy="4896544"/>
          </a:xfrm>
          <a:prstGeom prst="rect">
            <a:avLst/>
          </a:prstGeom>
          <a:noFill/>
        </p:spPr>
      </p:pic>
      <p:sp>
        <p:nvSpPr>
          <p:cNvPr id="4" name="Tekstvak 3"/>
          <p:cNvSpPr txBox="1"/>
          <p:nvPr/>
        </p:nvSpPr>
        <p:spPr>
          <a:xfrm>
            <a:off x="3419872" y="6093296"/>
            <a:ext cx="1872208" cy="369332"/>
          </a:xfrm>
          <a:prstGeom prst="rect">
            <a:avLst/>
          </a:prstGeom>
          <a:noFill/>
        </p:spPr>
        <p:txBody>
          <a:bodyPr wrap="square" rtlCol="0">
            <a:spAutoFit/>
          </a:bodyPr>
          <a:lstStyle/>
          <a:p>
            <a:r>
              <a:rPr lang="nl-NL" dirty="0"/>
              <a:t>Moeder en zoon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Nieuwe Gebruiker\Pictures\Genealogie\AlleGenealogieën\Arendonk\GereedVoor PPoint\OverlCasemiriusLudovicusVerdonck.JPG"/>
          <p:cNvPicPr>
            <a:picLocks noChangeAspect="1" noChangeArrowheads="1"/>
          </p:cNvPicPr>
          <p:nvPr/>
        </p:nvPicPr>
        <p:blipFill>
          <a:blip r:embed="rId2" cstate="print"/>
          <a:srcRect/>
          <a:stretch>
            <a:fillRect/>
          </a:stretch>
        </p:blipFill>
        <p:spPr bwMode="auto">
          <a:xfrm>
            <a:off x="1403648" y="908720"/>
            <a:ext cx="5616624" cy="4531919"/>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Nieuwe Gebruiker\Pictures\Genealogie\AlleGenealogieën\Arendonk\GereedVoor PPoint\geb akte Mart verd.jpg"/>
          <p:cNvPicPr>
            <a:picLocks noChangeAspect="1" noChangeArrowheads="1"/>
          </p:cNvPicPr>
          <p:nvPr/>
        </p:nvPicPr>
        <p:blipFill>
          <a:blip r:embed="rId2" cstate="print"/>
          <a:srcRect/>
          <a:stretch>
            <a:fillRect/>
          </a:stretch>
        </p:blipFill>
        <p:spPr bwMode="auto">
          <a:xfrm>
            <a:off x="1331640" y="980728"/>
            <a:ext cx="6336704" cy="4326719"/>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Arendonk\GereedVoor PPoint\Huis Viaduct 8 te Antwerpen anno 2014.JPG"/>
          <p:cNvPicPr>
            <a:picLocks noChangeAspect="1" noChangeArrowheads="1"/>
          </p:cNvPicPr>
          <p:nvPr/>
        </p:nvPicPr>
        <p:blipFill>
          <a:blip r:embed="rId2" cstate="print"/>
          <a:srcRect/>
          <a:stretch>
            <a:fillRect/>
          </a:stretch>
        </p:blipFill>
        <p:spPr bwMode="auto">
          <a:xfrm>
            <a:off x="2547938" y="185738"/>
            <a:ext cx="4048125" cy="6486525"/>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Nieuwe Gebruiker\Pictures\Genealogie\AlleGenealogieën\Arendonk\GereedVoor PPoint\AkteOvlMartVerdck1908.jpg"/>
          <p:cNvPicPr>
            <a:picLocks noChangeAspect="1" noChangeArrowheads="1"/>
          </p:cNvPicPr>
          <p:nvPr/>
        </p:nvPicPr>
        <p:blipFill>
          <a:blip r:embed="rId2" cstate="print"/>
          <a:srcRect/>
          <a:stretch>
            <a:fillRect/>
          </a:stretch>
        </p:blipFill>
        <p:spPr bwMode="auto">
          <a:xfrm>
            <a:off x="251520" y="1340768"/>
            <a:ext cx="8601846" cy="4536504"/>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Nieuwe Gebruiker\Pictures\Genealogie\AlleGenealogieën\Arendonk\GereedVoor PPoint\verdmarthuwakte 2.JPG"/>
          <p:cNvPicPr>
            <a:picLocks noChangeAspect="1" noChangeArrowheads="1"/>
          </p:cNvPicPr>
          <p:nvPr/>
        </p:nvPicPr>
        <p:blipFill>
          <a:blip r:embed="rId2" cstate="print"/>
          <a:srcRect/>
          <a:stretch>
            <a:fillRect/>
          </a:stretch>
        </p:blipFill>
        <p:spPr bwMode="auto">
          <a:xfrm>
            <a:off x="1331640" y="217111"/>
            <a:ext cx="6336704" cy="6380241"/>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Nieuwe Gebruiker\Pictures\Genealogie\AlleGenealogieën\Arendonk\GereedVoor PPoint\GebPetrusLudovicusVerdonck.JPG"/>
          <p:cNvPicPr>
            <a:picLocks noChangeAspect="1" noChangeArrowheads="1"/>
          </p:cNvPicPr>
          <p:nvPr/>
        </p:nvPicPr>
        <p:blipFill>
          <a:blip r:embed="rId2" cstate="print"/>
          <a:srcRect/>
          <a:stretch>
            <a:fillRect/>
          </a:stretch>
        </p:blipFill>
        <p:spPr bwMode="auto">
          <a:xfrm>
            <a:off x="1403648" y="474085"/>
            <a:ext cx="6336703" cy="591131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Nieuwe Gebruiker\Pictures\Genealogie\AlleGenealogieën\Arendonk\GereedVoor PPoint\GebMariaPhilomenaJanssen.JPG"/>
          <p:cNvPicPr>
            <a:picLocks noChangeAspect="1" noChangeArrowheads="1"/>
          </p:cNvPicPr>
          <p:nvPr/>
        </p:nvPicPr>
        <p:blipFill>
          <a:blip r:embed="rId2" cstate="print"/>
          <a:srcRect/>
          <a:stretch>
            <a:fillRect/>
          </a:stretch>
        </p:blipFill>
        <p:spPr bwMode="auto">
          <a:xfrm>
            <a:off x="1403648" y="520905"/>
            <a:ext cx="6336704" cy="581619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Nieuwe Gebruiker\Pictures\Genealogie\AlleGenealogieën\Arendonk\GereedVoor PPoint\delphilgebakt.JPG"/>
          <p:cNvPicPr>
            <a:picLocks noChangeAspect="1" noChangeArrowheads="1"/>
          </p:cNvPicPr>
          <p:nvPr/>
        </p:nvPicPr>
        <p:blipFill>
          <a:blip r:embed="rId2" cstate="print"/>
          <a:srcRect/>
          <a:stretch>
            <a:fillRect/>
          </a:stretch>
        </p:blipFill>
        <p:spPr bwMode="auto">
          <a:xfrm>
            <a:off x="1331640" y="836712"/>
            <a:ext cx="6696743" cy="4874246"/>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Nieuwe Gebruiker\Pictures\Genealogie\AlleGenealogieën\Arendonk\GereedVoor PPoint\verddelaethuwakte 1.JPG"/>
          <p:cNvPicPr>
            <a:picLocks noChangeAspect="1" noChangeArrowheads="1"/>
          </p:cNvPicPr>
          <p:nvPr/>
        </p:nvPicPr>
        <p:blipFill>
          <a:blip r:embed="rId2" cstate="print"/>
          <a:srcRect/>
          <a:stretch>
            <a:fillRect/>
          </a:stretch>
        </p:blipFill>
        <p:spPr bwMode="auto">
          <a:xfrm>
            <a:off x="1619672" y="116632"/>
            <a:ext cx="5328592" cy="6552728"/>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Nieuwe Gebruiker\Pictures\Genealogie\AlleGenealogieën\Arendonk\GereedVoor PPoint\verddelaethuwakte 2.JPG"/>
          <p:cNvPicPr>
            <a:picLocks noChangeAspect="1" noChangeArrowheads="1"/>
          </p:cNvPicPr>
          <p:nvPr/>
        </p:nvPicPr>
        <p:blipFill>
          <a:blip r:embed="rId2" cstate="print"/>
          <a:srcRect/>
          <a:stretch>
            <a:fillRect/>
          </a:stretch>
        </p:blipFill>
        <p:spPr bwMode="auto">
          <a:xfrm>
            <a:off x="2555776" y="225064"/>
            <a:ext cx="4032447" cy="6407867"/>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Nieuwe Gebruiker\Pictures\Genealogie\AlleGenealogieën\Arendonk\GereedVoor PPoint\trouwboekje verd-de laet.jpg"/>
          <p:cNvPicPr>
            <a:picLocks noChangeAspect="1" noChangeArrowheads="1"/>
          </p:cNvPicPr>
          <p:nvPr/>
        </p:nvPicPr>
        <p:blipFill>
          <a:blip r:embed="rId2" cstate="print"/>
          <a:srcRect/>
          <a:stretch>
            <a:fillRect/>
          </a:stretch>
        </p:blipFill>
        <p:spPr bwMode="auto">
          <a:xfrm>
            <a:off x="2267744" y="173990"/>
            <a:ext cx="4392487" cy="6205485"/>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Nieuwe Gebruiker\Pictures\Genealogie\AlleGenealogieën\Arendonk\GereedVoor PPoint\prentje pl verdonck 2.jpg"/>
          <p:cNvPicPr>
            <a:picLocks noChangeAspect="1" noChangeArrowheads="1"/>
          </p:cNvPicPr>
          <p:nvPr/>
        </p:nvPicPr>
        <p:blipFill>
          <a:blip r:embed="rId2" cstate="print"/>
          <a:srcRect/>
          <a:stretch>
            <a:fillRect/>
          </a:stretch>
        </p:blipFill>
        <p:spPr bwMode="auto">
          <a:xfrm>
            <a:off x="2699792" y="260175"/>
            <a:ext cx="3672408" cy="6214215"/>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Nieuwe Gebruiker\Pictures\Genealogie\AlleGenealogieën\Arendonk\GereedVoor PPoint\verdploverlakte.JPG"/>
          <p:cNvPicPr>
            <a:picLocks noChangeAspect="1" noChangeArrowheads="1"/>
          </p:cNvPicPr>
          <p:nvPr/>
        </p:nvPicPr>
        <p:blipFill>
          <a:blip r:embed="rId2" cstate="print"/>
          <a:srcRect/>
          <a:stretch>
            <a:fillRect/>
          </a:stretch>
        </p:blipFill>
        <p:spPr bwMode="auto">
          <a:xfrm>
            <a:off x="768301" y="1412776"/>
            <a:ext cx="7610395" cy="4032448"/>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Genealogie\AlleGenealogieën\Arendonk\GereedVoor PPoint\Café de Valk anno 2010.JPG"/>
          <p:cNvPicPr>
            <a:picLocks noChangeAspect="1" noChangeArrowheads="1"/>
          </p:cNvPicPr>
          <p:nvPr/>
        </p:nvPicPr>
        <p:blipFill>
          <a:blip r:embed="rId2" cstate="print"/>
          <a:srcRect/>
          <a:stretch>
            <a:fillRect/>
          </a:stretch>
        </p:blipFill>
        <p:spPr bwMode="auto">
          <a:xfrm>
            <a:off x="2486025" y="650875"/>
            <a:ext cx="4171950" cy="5554663"/>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Nieuwe Gebruiker\Pictures\Genealogie\AlleGenealogieën\Arendonk\GereedVoor PPoint\prentje ph de laet 2.jpg"/>
          <p:cNvPicPr>
            <a:picLocks noChangeAspect="1" noChangeArrowheads="1"/>
          </p:cNvPicPr>
          <p:nvPr/>
        </p:nvPicPr>
        <p:blipFill>
          <a:blip r:embed="rId2" cstate="print"/>
          <a:srcRect/>
          <a:stretch>
            <a:fillRect/>
          </a:stretch>
        </p:blipFill>
        <p:spPr bwMode="auto">
          <a:xfrm>
            <a:off x="2339752" y="161149"/>
            <a:ext cx="4104455" cy="6538469"/>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Nieuwe Gebruiker\Pictures\Genealogie\AlleGenealogieën\Arendonk\GereedVoor PPoint\VerdMariaCorngebakte.jpg"/>
          <p:cNvPicPr>
            <a:picLocks noChangeAspect="1" noChangeArrowheads="1"/>
          </p:cNvPicPr>
          <p:nvPr/>
        </p:nvPicPr>
        <p:blipFill>
          <a:blip r:embed="rId2" cstate="print"/>
          <a:srcRect/>
          <a:stretch>
            <a:fillRect/>
          </a:stretch>
        </p:blipFill>
        <p:spPr bwMode="auto">
          <a:xfrm>
            <a:off x="737579" y="1268760"/>
            <a:ext cx="7402128" cy="4248472"/>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Nieuwe Gebruiker\Pictures\Genealogie\AlleGenealogieën\Arendonk\GereedVoor PPoint\Tante Marie Verdonck.jpg"/>
          <p:cNvPicPr>
            <a:picLocks noChangeAspect="1" noChangeArrowheads="1"/>
          </p:cNvPicPr>
          <p:nvPr/>
        </p:nvPicPr>
        <p:blipFill>
          <a:blip r:embed="rId2" cstate="print"/>
          <a:srcRect/>
          <a:stretch>
            <a:fillRect/>
          </a:stretch>
        </p:blipFill>
        <p:spPr bwMode="auto">
          <a:xfrm>
            <a:off x="917854" y="1052735"/>
            <a:ext cx="7326553" cy="4108903"/>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Nieuwe Gebruiker\Pictures\Genealogie\AlleGenealogieën\Arendonk\GereedVoor PPoint\hensverdhuwakt.jpg"/>
          <p:cNvPicPr>
            <a:picLocks noChangeAspect="1" noChangeArrowheads="1"/>
          </p:cNvPicPr>
          <p:nvPr/>
        </p:nvPicPr>
        <p:blipFill>
          <a:blip r:embed="rId2" cstate="print"/>
          <a:srcRect/>
          <a:stretch>
            <a:fillRect/>
          </a:stretch>
        </p:blipFill>
        <p:spPr bwMode="auto">
          <a:xfrm>
            <a:off x="827584" y="762977"/>
            <a:ext cx="7200800" cy="5443768"/>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Nieuwe Gebruiker\Pictures\Genealogie\AlleGenealogieën\Arendonk\GereedVoor PPoint\EmileHens.jpg"/>
          <p:cNvPicPr>
            <a:picLocks noChangeAspect="1" noChangeArrowheads="1"/>
          </p:cNvPicPr>
          <p:nvPr/>
        </p:nvPicPr>
        <p:blipFill>
          <a:blip r:embed="rId2" cstate="print"/>
          <a:srcRect/>
          <a:stretch>
            <a:fillRect/>
          </a:stretch>
        </p:blipFill>
        <p:spPr bwMode="auto">
          <a:xfrm>
            <a:off x="2339752" y="455070"/>
            <a:ext cx="4248472" cy="5947861"/>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Nieuwe Gebruiker\Pictures\Genealogie\AlleGenealogieën\Arendonk\GereedVoor PPoint\graf Tante marie.jpg"/>
          <p:cNvPicPr>
            <a:picLocks noChangeAspect="1" noChangeArrowheads="1"/>
          </p:cNvPicPr>
          <p:nvPr/>
        </p:nvPicPr>
        <p:blipFill>
          <a:blip r:embed="rId2" cstate="print"/>
          <a:srcRect/>
          <a:stretch>
            <a:fillRect/>
          </a:stretch>
        </p:blipFill>
        <p:spPr bwMode="auto">
          <a:xfrm>
            <a:off x="2123728" y="493061"/>
            <a:ext cx="4824535" cy="5785837"/>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Nieuwe Gebruiker\Pictures\Genealogie\AlleGenealogieën\Arendonk\GereedVoor PPoint\BpVlaad1.JPG"/>
          <p:cNvPicPr>
            <a:picLocks noChangeAspect="1" noChangeArrowheads="1"/>
          </p:cNvPicPr>
          <p:nvPr/>
        </p:nvPicPr>
        <p:blipFill>
          <a:blip r:embed="rId2" cstate="print"/>
          <a:srcRect/>
          <a:stretch>
            <a:fillRect/>
          </a:stretch>
        </p:blipFill>
        <p:spPr bwMode="auto">
          <a:xfrm>
            <a:off x="1115616" y="727594"/>
            <a:ext cx="6624736" cy="5177695"/>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Nieuwe Gebruiker\Pictures\Genealogie\AlleGenealogieën\Arendonk\GereedVoor PPoint\akteOverlijden VictorB..JPG"/>
          <p:cNvPicPr>
            <a:picLocks noChangeAspect="1" noChangeArrowheads="1"/>
          </p:cNvPicPr>
          <p:nvPr/>
        </p:nvPicPr>
        <p:blipFill>
          <a:blip r:embed="rId2" cstate="print"/>
          <a:srcRect/>
          <a:stretch>
            <a:fillRect/>
          </a:stretch>
        </p:blipFill>
        <p:spPr bwMode="auto">
          <a:xfrm>
            <a:off x="395536" y="1010945"/>
            <a:ext cx="8208913" cy="4722311"/>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Nieuwe Gebruiker\Pictures\Genealogie\AlleGenealogieën\Arendonk\GereedVoor PPoint\verdphilrouwbr.jpg"/>
          <p:cNvPicPr>
            <a:picLocks noChangeAspect="1" noChangeArrowheads="1"/>
          </p:cNvPicPr>
          <p:nvPr/>
        </p:nvPicPr>
        <p:blipFill>
          <a:blip r:embed="rId2" cstate="print"/>
          <a:srcRect/>
          <a:stretch>
            <a:fillRect/>
          </a:stretch>
        </p:blipFill>
        <p:spPr bwMode="auto">
          <a:xfrm>
            <a:off x="2051720" y="520690"/>
            <a:ext cx="4752527" cy="5485969"/>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Nieuwe Gebruiker\Pictures\Genealogie\AlleGenealogieën\Arendonk\GereedVoor PPoint\Geb akte moemoe Verdonck.JPG"/>
          <p:cNvPicPr>
            <a:picLocks noChangeAspect="1" noChangeArrowheads="1"/>
          </p:cNvPicPr>
          <p:nvPr/>
        </p:nvPicPr>
        <p:blipFill>
          <a:blip r:embed="rId2" cstate="print"/>
          <a:srcRect/>
          <a:stretch>
            <a:fillRect/>
          </a:stretch>
        </p:blipFill>
        <p:spPr bwMode="auto">
          <a:xfrm>
            <a:off x="899592" y="980728"/>
            <a:ext cx="7344816" cy="504056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uwe Gebruiker\Pictures\Genealogie\AlleGenealogieën\Arendonk\GereedVoor PPoint\DenDuvel.JPG"/>
          <p:cNvPicPr>
            <a:picLocks noChangeAspect="1" noChangeArrowheads="1"/>
          </p:cNvPicPr>
          <p:nvPr/>
        </p:nvPicPr>
        <p:blipFill>
          <a:blip r:embed="rId2" cstate="print"/>
          <a:srcRect/>
          <a:stretch>
            <a:fillRect/>
          </a:stretch>
        </p:blipFill>
        <p:spPr bwMode="auto">
          <a:xfrm>
            <a:off x="2915816" y="1052736"/>
            <a:ext cx="3246437" cy="5037138"/>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Nieuwe Gebruiker\Pictures\Genealogie\AlleGenealogieën\Arendonk\GereedVoor PPoint\GebPhilomenaFrMattues.jpg"/>
          <p:cNvPicPr>
            <a:picLocks noChangeAspect="1" noChangeArrowheads="1"/>
          </p:cNvPicPr>
          <p:nvPr/>
        </p:nvPicPr>
        <p:blipFill>
          <a:blip r:embed="rId2" cstate="print"/>
          <a:srcRect/>
          <a:stretch>
            <a:fillRect/>
          </a:stretch>
        </p:blipFill>
        <p:spPr bwMode="auto">
          <a:xfrm>
            <a:off x="518694" y="1196752"/>
            <a:ext cx="8067325" cy="3816424"/>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Nieuwe Gebruiker\Pictures\Genealogie\AlleGenealogieën\Arendonk\GereedVoor PPoint\huw aktemoe en va  mat verd.jpg"/>
          <p:cNvPicPr>
            <a:picLocks noChangeAspect="1" noChangeArrowheads="1"/>
          </p:cNvPicPr>
          <p:nvPr/>
        </p:nvPicPr>
        <p:blipFill>
          <a:blip r:embed="rId2" cstate="print"/>
          <a:srcRect/>
          <a:stretch>
            <a:fillRect/>
          </a:stretch>
        </p:blipFill>
        <p:spPr bwMode="auto">
          <a:xfrm>
            <a:off x="999363" y="836712"/>
            <a:ext cx="7145273" cy="5184576"/>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Nieuwe Gebruiker\Pictures\Genealogie\AlleGenealogieën\Arendonk\GereedVoor PPoint\Graf Mattues-Verdonck Hoboken.jpg"/>
          <p:cNvPicPr>
            <a:picLocks noChangeAspect="1" noChangeArrowheads="1"/>
          </p:cNvPicPr>
          <p:nvPr/>
        </p:nvPicPr>
        <p:blipFill>
          <a:blip r:embed="rId2" cstate="print"/>
          <a:srcRect/>
          <a:stretch>
            <a:fillRect/>
          </a:stretch>
        </p:blipFill>
        <p:spPr bwMode="auto">
          <a:xfrm>
            <a:off x="1600200" y="185738"/>
            <a:ext cx="5943600" cy="6486525"/>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Nieuwe Gebruiker\Pictures\Genealogie\AlleGenealogieën\Arendonk\GereedVoor PPoint\Grafstuk mama.jpg"/>
          <p:cNvPicPr>
            <a:picLocks noChangeAspect="1" noChangeArrowheads="1"/>
          </p:cNvPicPr>
          <p:nvPr/>
        </p:nvPicPr>
        <p:blipFill>
          <a:blip r:embed="rId2" cstate="print"/>
          <a:srcRect/>
          <a:stretch>
            <a:fillRect/>
          </a:stretch>
        </p:blipFill>
        <p:spPr bwMode="auto">
          <a:xfrm>
            <a:off x="1371600" y="804863"/>
            <a:ext cx="6400800" cy="5248275"/>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Nieuwe Gebruiker\Pictures\Genealogie\AlleGenealogieën\Arendonk\GereedVoor PPoint\gebakte vava Mattues.JPG"/>
          <p:cNvPicPr>
            <a:picLocks noChangeAspect="1" noChangeArrowheads="1"/>
          </p:cNvPicPr>
          <p:nvPr/>
        </p:nvPicPr>
        <p:blipFill>
          <a:blip r:embed="rId2" cstate="print"/>
          <a:srcRect/>
          <a:stretch>
            <a:fillRect/>
          </a:stretch>
        </p:blipFill>
        <p:spPr bwMode="auto">
          <a:xfrm>
            <a:off x="691866" y="379372"/>
            <a:ext cx="7408525" cy="5065851"/>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Nieuwe Gebruiker\Pictures\Genealogie\AlleGenealogieën\Arendonk\GereedVoor PPoint\P.Alex Mattues (1).jpg"/>
          <p:cNvPicPr>
            <a:picLocks noChangeAspect="1" noChangeArrowheads="1"/>
          </p:cNvPicPr>
          <p:nvPr/>
        </p:nvPicPr>
        <p:blipFill>
          <a:blip r:embed="rId2" cstate="print"/>
          <a:srcRect/>
          <a:stretch>
            <a:fillRect/>
          </a:stretch>
        </p:blipFill>
        <p:spPr bwMode="auto">
          <a:xfrm>
            <a:off x="2339752" y="284359"/>
            <a:ext cx="4392488" cy="6391756"/>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Nieuwe Gebruiker\Pictures\Genealogie\AlleGenealogieën\Arendonk\GereedVoor PPoint\PhilCarVerdonck.jpg"/>
          <p:cNvPicPr>
            <a:picLocks noChangeAspect="1" noChangeArrowheads="1"/>
          </p:cNvPicPr>
          <p:nvPr/>
        </p:nvPicPr>
        <p:blipFill>
          <a:blip r:embed="rId2" cstate="print"/>
          <a:srcRect/>
          <a:stretch>
            <a:fillRect/>
          </a:stretch>
        </p:blipFill>
        <p:spPr bwMode="auto">
          <a:xfrm>
            <a:off x="1164253" y="692696"/>
            <a:ext cx="6743724" cy="5328591"/>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Nieuwe Gebruiker\Pictures\Genealogie\AlleGenealogieën\Arendonk\GereedVoor PPoint\OverlPhilFrMattues.JPG"/>
          <p:cNvPicPr>
            <a:picLocks noChangeAspect="1" noChangeArrowheads="1"/>
          </p:cNvPicPr>
          <p:nvPr/>
        </p:nvPicPr>
        <p:blipFill>
          <a:blip r:embed="rId2" cstate="print"/>
          <a:srcRect/>
          <a:stretch>
            <a:fillRect/>
          </a:stretch>
        </p:blipFill>
        <p:spPr bwMode="auto">
          <a:xfrm>
            <a:off x="241602" y="1340768"/>
            <a:ext cx="8607025" cy="3744416"/>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Nieuwe Gebruiker\Pictures\Genealogie\AlleGenealogieën\Arendonk\GereedVoor PPoint\overlijdensbrief mama 1.jpg"/>
          <p:cNvPicPr>
            <a:picLocks noChangeAspect="1" noChangeArrowheads="1"/>
          </p:cNvPicPr>
          <p:nvPr/>
        </p:nvPicPr>
        <p:blipFill>
          <a:blip r:embed="rId2" cstate="print"/>
          <a:srcRect/>
          <a:stretch>
            <a:fillRect/>
          </a:stretch>
        </p:blipFill>
        <p:spPr bwMode="auto">
          <a:xfrm>
            <a:off x="2267744" y="332656"/>
            <a:ext cx="5028415" cy="6170836"/>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Nieuwe Gebruiker\Pictures\Genealogie\AlleGenealogieën\Arendonk\GereedVoor PPoint\prentje 1 Mama.jpg"/>
          <p:cNvPicPr>
            <a:picLocks noChangeAspect="1" noChangeArrowheads="1"/>
          </p:cNvPicPr>
          <p:nvPr/>
        </p:nvPicPr>
        <p:blipFill>
          <a:blip r:embed="rId2" cstate="print"/>
          <a:srcRect/>
          <a:stretch>
            <a:fillRect/>
          </a:stretch>
        </p:blipFill>
        <p:spPr bwMode="auto">
          <a:xfrm>
            <a:off x="2555776" y="315007"/>
            <a:ext cx="3960440" cy="6115216"/>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Arendonk\reserve\2eversieDia5.JPG"/>
          <p:cNvPicPr>
            <a:picLocks noChangeAspect="1" noChangeArrowheads="1"/>
          </p:cNvPicPr>
          <p:nvPr/>
        </p:nvPicPr>
        <p:blipFill>
          <a:blip r:embed="rId2" cstate="print"/>
          <a:srcRect/>
          <a:stretch>
            <a:fillRect/>
          </a:stretch>
        </p:blipFill>
        <p:spPr bwMode="auto">
          <a:xfrm>
            <a:off x="1619672" y="1052736"/>
            <a:ext cx="5721153" cy="4536503"/>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Nieuwe Gebruiker\Pictures\Genealogie\AlleGenealogieën\Arendonk\GereedVoor PPoint\overlijdensbrief mama 2.jpg"/>
          <p:cNvPicPr>
            <a:picLocks noChangeAspect="1" noChangeArrowheads="1"/>
          </p:cNvPicPr>
          <p:nvPr/>
        </p:nvPicPr>
        <p:blipFill>
          <a:blip r:embed="rId2" cstate="print"/>
          <a:srcRect/>
          <a:stretch>
            <a:fillRect/>
          </a:stretch>
        </p:blipFill>
        <p:spPr bwMode="auto">
          <a:xfrm>
            <a:off x="611561" y="548680"/>
            <a:ext cx="3672407" cy="5617145"/>
          </a:xfrm>
          <a:prstGeom prst="rect">
            <a:avLst/>
          </a:prstGeom>
          <a:noFill/>
        </p:spPr>
      </p:pic>
      <p:pic>
        <p:nvPicPr>
          <p:cNvPr id="51203" name="Picture 3" descr="C:\Users\Nieuwe Gebruiker\Pictures\Genealogie\AlleGenealogieën\Arendonk\GereedVoor PPoint\prentje 2 Mama.jpg"/>
          <p:cNvPicPr>
            <a:picLocks noChangeAspect="1" noChangeArrowheads="1"/>
          </p:cNvPicPr>
          <p:nvPr/>
        </p:nvPicPr>
        <p:blipFill>
          <a:blip r:embed="rId3" cstate="print"/>
          <a:srcRect/>
          <a:stretch>
            <a:fillRect/>
          </a:stretch>
        </p:blipFill>
        <p:spPr bwMode="auto">
          <a:xfrm>
            <a:off x="4644008" y="548680"/>
            <a:ext cx="3574607" cy="55696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Nieuwe Gebruiker\Pictures\Genealogie\AlleGenealogieën\Arendonk\GereedVoor PPoint\BpNed3.JPG"/>
          <p:cNvPicPr>
            <a:picLocks noChangeAspect="1" noChangeArrowheads="1"/>
          </p:cNvPicPr>
          <p:nvPr/>
        </p:nvPicPr>
        <p:blipFill>
          <a:blip r:embed="rId2" cstate="print"/>
          <a:srcRect/>
          <a:stretch>
            <a:fillRect/>
          </a:stretch>
        </p:blipFill>
        <p:spPr bwMode="auto">
          <a:xfrm>
            <a:off x="1028700" y="561975"/>
            <a:ext cx="7086600" cy="573405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Nieuwe Gebruiker\Pictures\Genealogie\AlleGenealogieën\Arendonk\GereedVoor PPoint\BpNed2.jpg"/>
          <p:cNvPicPr>
            <a:picLocks noChangeAspect="1" noChangeArrowheads="1"/>
          </p:cNvPicPr>
          <p:nvPr/>
        </p:nvPicPr>
        <p:blipFill>
          <a:blip r:embed="rId2" cstate="print"/>
          <a:srcRect/>
          <a:stretch>
            <a:fillRect/>
          </a:stretch>
        </p:blipFill>
        <p:spPr bwMode="auto">
          <a:xfrm>
            <a:off x="819150" y="766763"/>
            <a:ext cx="7505700" cy="5324475"/>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Nieuwe Gebruiker\Pictures\Genealogie\AlleGenealogieën\Arendonk\GereedVoor PPoint\BpVlaand2.JPG"/>
          <p:cNvPicPr>
            <a:picLocks noChangeAspect="1" noChangeArrowheads="1"/>
          </p:cNvPicPr>
          <p:nvPr/>
        </p:nvPicPr>
        <p:blipFill>
          <a:blip r:embed="rId2" cstate="print"/>
          <a:srcRect/>
          <a:stretch>
            <a:fillRect/>
          </a:stretch>
        </p:blipFill>
        <p:spPr bwMode="auto">
          <a:xfrm>
            <a:off x="862013" y="804863"/>
            <a:ext cx="7419975" cy="5248275"/>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Nieuwe Gebruiker\Pictures\Genealogie\AlleGenealogieën\Arendonk\GereedVoor PPoint\BpVlaand3.JPG"/>
          <p:cNvPicPr>
            <a:picLocks noChangeAspect="1" noChangeArrowheads="1"/>
          </p:cNvPicPr>
          <p:nvPr/>
        </p:nvPicPr>
        <p:blipFill>
          <a:blip r:embed="rId2" cstate="print"/>
          <a:srcRect/>
          <a:stretch>
            <a:fillRect/>
          </a:stretch>
        </p:blipFill>
        <p:spPr bwMode="auto">
          <a:xfrm>
            <a:off x="819150" y="714375"/>
            <a:ext cx="7505700" cy="542925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Nieuwe Gebruiker\Pictures\Genealogie\AlleGenealogieën\Arendonk\GereedVoor PPoint\BpNed4.jpg"/>
          <p:cNvPicPr>
            <a:picLocks noChangeAspect="1" noChangeArrowheads="1"/>
          </p:cNvPicPr>
          <p:nvPr/>
        </p:nvPicPr>
        <p:blipFill>
          <a:blip r:embed="rId2" cstate="print"/>
          <a:srcRect/>
          <a:stretch>
            <a:fillRect/>
          </a:stretch>
        </p:blipFill>
        <p:spPr bwMode="auto">
          <a:xfrm>
            <a:off x="2339752" y="395288"/>
            <a:ext cx="4032448" cy="6067425"/>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Nieuwe Gebruiker\Pictures\Genealogie\AlleGenealogieën\Arendonk\GereedVoor PPoint\JacGehBallmann.JPG"/>
          <p:cNvPicPr>
            <a:picLocks noChangeAspect="1" noChangeArrowheads="1"/>
          </p:cNvPicPr>
          <p:nvPr/>
        </p:nvPicPr>
        <p:blipFill>
          <a:blip r:embed="rId2" cstate="print"/>
          <a:srcRect/>
          <a:stretch>
            <a:fillRect/>
          </a:stretch>
        </p:blipFill>
        <p:spPr bwMode="auto">
          <a:xfrm>
            <a:off x="2933700" y="466725"/>
            <a:ext cx="3276600" cy="592455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Nieuwe Gebruiker\Pictures\Genealogie\AlleGenealogieën\Arendonk\GereedVoor PPoint\Ned2.JPG"/>
          <p:cNvPicPr>
            <a:picLocks noChangeAspect="1" noChangeArrowheads="1"/>
          </p:cNvPicPr>
          <p:nvPr/>
        </p:nvPicPr>
        <p:blipFill>
          <a:blip r:embed="rId2" cstate="print"/>
          <a:srcRect/>
          <a:stretch>
            <a:fillRect/>
          </a:stretch>
        </p:blipFill>
        <p:spPr bwMode="auto">
          <a:xfrm>
            <a:off x="2123728" y="476672"/>
            <a:ext cx="4896544" cy="6205191"/>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Users\Nieuwe Gebruiker\Pictures\Genealogie\AlleGenealogieën\Arendonk\GereedVoor PPoint\Ned3.JPG"/>
          <p:cNvPicPr>
            <a:picLocks noChangeAspect="1" noChangeArrowheads="1"/>
          </p:cNvPicPr>
          <p:nvPr/>
        </p:nvPicPr>
        <p:blipFill>
          <a:blip r:embed="rId2" cstate="print"/>
          <a:srcRect/>
          <a:stretch>
            <a:fillRect/>
          </a:stretch>
        </p:blipFill>
        <p:spPr bwMode="auto">
          <a:xfrm>
            <a:off x="1619672" y="204816"/>
            <a:ext cx="6048672" cy="6388377"/>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Users\Nieuwe Gebruiker\Pictures\Genealogie\AlleGenealogieën\Arendonk\GereedVoor PPoint\Ned4.JPG"/>
          <p:cNvPicPr>
            <a:picLocks noChangeAspect="1" noChangeArrowheads="1"/>
          </p:cNvPicPr>
          <p:nvPr/>
        </p:nvPicPr>
        <p:blipFill>
          <a:blip r:embed="rId2" cstate="print"/>
          <a:srcRect/>
          <a:stretch>
            <a:fillRect/>
          </a:stretch>
        </p:blipFill>
        <p:spPr bwMode="auto">
          <a:xfrm>
            <a:off x="1691680" y="116632"/>
            <a:ext cx="5842645" cy="6336704"/>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euwe Gebruiker\Pictures\Genealogie\AlleGenealogieën\Arendonk\GereedVoor PPoint\Café De Valk1.JPG"/>
          <p:cNvPicPr>
            <a:picLocks noChangeAspect="1" noChangeArrowheads="1"/>
          </p:cNvPicPr>
          <p:nvPr/>
        </p:nvPicPr>
        <p:blipFill>
          <a:blip r:embed="rId2" cstate="print"/>
          <a:srcRect/>
          <a:stretch>
            <a:fillRect/>
          </a:stretch>
        </p:blipFill>
        <p:spPr bwMode="auto">
          <a:xfrm>
            <a:off x="1108075" y="1039813"/>
            <a:ext cx="6926263" cy="4778375"/>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Arendonk\GereedVoor PPoint\JanVnck&amp;MEngelen.jpg"/>
          <p:cNvPicPr>
            <a:picLocks noChangeAspect="1" noChangeArrowheads="1"/>
          </p:cNvPicPr>
          <p:nvPr/>
        </p:nvPicPr>
        <p:blipFill>
          <a:blip r:embed="rId2" cstate="print"/>
          <a:srcRect/>
          <a:stretch>
            <a:fillRect/>
          </a:stretch>
        </p:blipFill>
        <p:spPr bwMode="auto">
          <a:xfrm>
            <a:off x="1979712" y="476672"/>
            <a:ext cx="4752528" cy="6026432"/>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Nieuwe Gebruiker\Pictures\Genealogie\AlleGenealogieën\Arendonk\GereedVoor PPoint\Ned5.JPG"/>
          <p:cNvPicPr>
            <a:picLocks noChangeAspect="1" noChangeArrowheads="1"/>
          </p:cNvPicPr>
          <p:nvPr/>
        </p:nvPicPr>
        <p:blipFill>
          <a:blip r:embed="rId2" cstate="print"/>
          <a:srcRect/>
          <a:stretch>
            <a:fillRect/>
          </a:stretch>
        </p:blipFill>
        <p:spPr bwMode="auto">
          <a:xfrm>
            <a:off x="1979712" y="162668"/>
            <a:ext cx="4962525" cy="6146652"/>
          </a:xfrm>
          <a:prstGeom prst="rect">
            <a:avLst/>
          </a:prstGeom>
          <a:noFill/>
        </p:spPr>
      </p:pic>
      <p:sp>
        <p:nvSpPr>
          <p:cNvPr id="3" name="Tekstvak 2"/>
          <p:cNvSpPr txBox="1"/>
          <p:nvPr/>
        </p:nvSpPr>
        <p:spPr>
          <a:xfrm>
            <a:off x="2339752" y="5805264"/>
            <a:ext cx="864096" cy="369332"/>
          </a:xfrm>
          <a:prstGeom prst="rect">
            <a:avLst/>
          </a:prstGeom>
          <a:noFill/>
        </p:spPr>
        <p:txBody>
          <a:bodyPr wrap="square" rtlCol="0">
            <a:spAutoFit/>
          </a:bodyPr>
          <a:lstStyle/>
          <a:p>
            <a:r>
              <a:rPr lang="nl-NL" dirty="0"/>
              <a:t>1984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Users\Nieuwe Gebruiker\Pictures\Genealogie\AlleGenealogieën\Arendonk\GereedVoor PPoint\Ned6.JPG"/>
          <p:cNvPicPr>
            <a:picLocks noChangeAspect="1" noChangeArrowheads="1"/>
          </p:cNvPicPr>
          <p:nvPr/>
        </p:nvPicPr>
        <p:blipFill>
          <a:blip r:embed="rId2" cstate="print"/>
          <a:srcRect/>
          <a:stretch>
            <a:fillRect/>
          </a:stretch>
        </p:blipFill>
        <p:spPr bwMode="auto">
          <a:xfrm>
            <a:off x="1691680" y="260648"/>
            <a:ext cx="5267325" cy="6192688"/>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Users\Nieuwe Gebruiker\Pictures\Genealogie\AlleGenealogieën\Arendonk\GereedVoor PPoint\Ned7.JPG"/>
          <p:cNvPicPr>
            <a:picLocks noChangeAspect="1" noChangeArrowheads="1"/>
          </p:cNvPicPr>
          <p:nvPr/>
        </p:nvPicPr>
        <p:blipFill>
          <a:blip r:embed="rId2" cstate="print"/>
          <a:srcRect/>
          <a:stretch>
            <a:fillRect/>
          </a:stretch>
        </p:blipFill>
        <p:spPr bwMode="auto">
          <a:xfrm>
            <a:off x="1907704" y="116632"/>
            <a:ext cx="5191125" cy="647013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Nieuwe Gebruiker\Pictures\Genealogie\AlleGenealogieën\Arendonk\GereedVoor PPoint\Ned8.JPG"/>
          <p:cNvPicPr>
            <a:picLocks noChangeAspect="1" noChangeArrowheads="1"/>
          </p:cNvPicPr>
          <p:nvPr/>
        </p:nvPicPr>
        <p:blipFill>
          <a:blip r:embed="rId2" cstate="print"/>
          <a:srcRect/>
          <a:stretch>
            <a:fillRect/>
          </a:stretch>
        </p:blipFill>
        <p:spPr bwMode="auto">
          <a:xfrm>
            <a:off x="2411760" y="548680"/>
            <a:ext cx="4176464" cy="5904656"/>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Nieuwe Gebruiker\Pictures\Genealogie\AlleGenealogieën\Arendonk\GereedVoor PPoint\Ned9.JPG"/>
          <p:cNvPicPr>
            <a:picLocks noChangeAspect="1" noChangeArrowheads="1"/>
          </p:cNvPicPr>
          <p:nvPr/>
        </p:nvPicPr>
        <p:blipFill>
          <a:blip r:embed="rId2" cstate="print"/>
          <a:srcRect/>
          <a:stretch>
            <a:fillRect/>
          </a:stretch>
        </p:blipFill>
        <p:spPr bwMode="auto">
          <a:xfrm>
            <a:off x="2555776" y="332656"/>
            <a:ext cx="4680520" cy="6192688"/>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Nieuwe Gebruiker\Pictures\Genealogie\AlleGenealogieën\Arendonk\GereedVoor PPoint\Ned10.JPG"/>
          <p:cNvPicPr>
            <a:picLocks noChangeAspect="1" noChangeArrowheads="1"/>
          </p:cNvPicPr>
          <p:nvPr/>
        </p:nvPicPr>
        <p:blipFill>
          <a:blip r:embed="rId2" cstate="print"/>
          <a:srcRect/>
          <a:stretch>
            <a:fillRect/>
          </a:stretch>
        </p:blipFill>
        <p:spPr bwMode="auto">
          <a:xfrm>
            <a:off x="1924050" y="1604963"/>
            <a:ext cx="5295900" cy="3648075"/>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Arendonk\GereedVoor PPoint\MariaAnthVckWvThHOvermaat.JPG"/>
          <p:cNvPicPr>
            <a:picLocks noChangeAspect="1" noChangeArrowheads="1"/>
          </p:cNvPicPr>
          <p:nvPr/>
        </p:nvPicPr>
        <p:blipFill>
          <a:blip r:embed="rId2" cstate="print"/>
          <a:srcRect/>
          <a:stretch>
            <a:fillRect/>
          </a:stretch>
        </p:blipFill>
        <p:spPr bwMode="auto">
          <a:xfrm>
            <a:off x="899592" y="672122"/>
            <a:ext cx="7194891" cy="5481823"/>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Genealogie\AlleGenealogieën\Arendonk\GereedVoor PPoint\OlThdHermOvermaatEgtvMAVck.JPG"/>
          <p:cNvPicPr>
            <a:picLocks noChangeAspect="1" noChangeArrowheads="1"/>
          </p:cNvPicPr>
          <p:nvPr/>
        </p:nvPicPr>
        <p:blipFill>
          <a:blip r:embed="rId2" cstate="print"/>
          <a:srcRect/>
          <a:stretch>
            <a:fillRect/>
          </a:stretch>
        </p:blipFill>
        <p:spPr bwMode="auto">
          <a:xfrm>
            <a:off x="2483768" y="476672"/>
            <a:ext cx="3816424" cy="5954542"/>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uwe Gebruiker\Pictures\Genealogie\AlleGenealogieën\Arendonk\GereedVoor PPoint\OlAdrianus LivVnck1913-1976.JPG"/>
          <p:cNvPicPr>
            <a:picLocks noChangeAspect="1" noChangeArrowheads="1"/>
          </p:cNvPicPr>
          <p:nvPr/>
        </p:nvPicPr>
        <p:blipFill>
          <a:blip r:embed="rId2" cstate="print"/>
          <a:srcRect/>
          <a:stretch>
            <a:fillRect/>
          </a:stretch>
        </p:blipFill>
        <p:spPr bwMode="auto">
          <a:xfrm>
            <a:off x="899592" y="673099"/>
            <a:ext cx="7272808" cy="5588579"/>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euwe Gebruiker\Pictures\Genealogie\AlleGenealogieën\Arendonk\GereedVoor PPoint\CafeDeValk2.JPG"/>
          <p:cNvPicPr>
            <a:picLocks noChangeAspect="1" noChangeArrowheads="1"/>
          </p:cNvPicPr>
          <p:nvPr/>
        </p:nvPicPr>
        <p:blipFill>
          <a:blip r:embed="rId2" cstate="print"/>
          <a:srcRect/>
          <a:stretch>
            <a:fillRect/>
          </a:stretch>
        </p:blipFill>
        <p:spPr bwMode="auto">
          <a:xfrm>
            <a:off x="1284288" y="620713"/>
            <a:ext cx="6575425" cy="5616575"/>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ieuwe Gebruiker\Pictures\Genealogie\AlleGenealogieën\Arendonk\GereedVoor PPoint\OlHelPhilMarVnckWbFDirckx.JPG"/>
          <p:cNvPicPr>
            <a:picLocks noChangeAspect="1" noChangeArrowheads="1"/>
          </p:cNvPicPr>
          <p:nvPr/>
        </p:nvPicPr>
        <p:blipFill>
          <a:blip r:embed="rId2" cstate="print"/>
          <a:srcRect/>
          <a:stretch>
            <a:fillRect/>
          </a:stretch>
        </p:blipFill>
        <p:spPr bwMode="auto">
          <a:xfrm>
            <a:off x="2267744" y="314325"/>
            <a:ext cx="4176464" cy="6283027"/>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Genealogie\AlleGenealogieën\Arendonk\GereedVoor PPoint\HelenaVnck&amp;Dirckx.jpg"/>
          <p:cNvPicPr>
            <a:picLocks noChangeAspect="1" noChangeArrowheads="1"/>
          </p:cNvPicPr>
          <p:nvPr/>
        </p:nvPicPr>
        <p:blipFill>
          <a:blip r:embed="rId2" cstate="print"/>
          <a:srcRect/>
          <a:stretch>
            <a:fillRect/>
          </a:stretch>
        </p:blipFill>
        <p:spPr bwMode="auto">
          <a:xfrm>
            <a:off x="2284412" y="435028"/>
            <a:ext cx="4663852" cy="5962975"/>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euwe Gebruiker\Pictures\Genealogie\AlleGenealogieën\Arendonk\GereedVoor PPoint\OlRosMarVnck19091993.JPG"/>
          <p:cNvPicPr>
            <a:picLocks noChangeAspect="1" noChangeArrowheads="1"/>
          </p:cNvPicPr>
          <p:nvPr/>
        </p:nvPicPr>
        <p:blipFill>
          <a:blip r:embed="rId2" cstate="print"/>
          <a:srcRect/>
          <a:stretch>
            <a:fillRect/>
          </a:stretch>
        </p:blipFill>
        <p:spPr bwMode="auto">
          <a:xfrm>
            <a:off x="899592" y="467198"/>
            <a:ext cx="7455605" cy="5986137"/>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euwe Gebruiker\Pictures\Genealogie\AlleGenealogieën\Arendonk\GereedVoor PPoint\OverlAgnesVnckWvMPeels.jpg"/>
          <p:cNvPicPr>
            <a:picLocks noChangeAspect="1" noChangeArrowheads="1"/>
          </p:cNvPicPr>
          <p:nvPr/>
        </p:nvPicPr>
        <p:blipFill>
          <a:blip r:embed="rId2" cstate="print"/>
          <a:srcRect/>
          <a:stretch>
            <a:fillRect/>
          </a:stretch>
        </p:blipFill>
        <p:spPr bwMode="auto">
          <a:xfrm>
            <a:off x="2411760" y="314324"/>
            <a:ext cx="3888432" cy="6301134"/>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ieuwe Gebruiker\Pictures\Genealogie\AlleGenealogieën\Arendonk\GereedVoor PPoint\OvlHelPhilVnck1976.JPG"/>
          <p:cNvPicPr>
            <a:picLocks noChangeAspect="1" noChangeArrowheads="1"/>
          </p:cNvPicPr>
          <p:nvPr/>
        </p:nvPicPr>
        <p:blipFill>
          <a:blip r:embed="rId2" cstate="print"/>
          <a:srcRect/>
          <a:stretch>
            <a:fillRect/>
          </a:stretch>
        </p:blipFill>
        <p:spPr bwMode="auto">
          <a:xfrm>
            <a:off x="856610" y="692696"/>
            <a:ext cx="7220468" cy="5472608"/>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ieuwe Gebruiker\Pictures\Genealogie\AlleGenealogieën\Arendonk\GereedVoor PPoint\OlMejHPVerdonck1976.jpg"/>
          <p:cNvPicPr>
            <a:picLocks noChangeAspect="1" noChangeArrowheads="1"/>
          </p:cNvPicPr>
          <p:nvPr/>
        </p:nvPicPr>
        <p:blipFill>
          <a:blip r:embed="rId2" cstate="print"/>
          <a:srcRect/>
          <a:stretch>
            <a:fillRect/>
          </a:stretch>
        </p:blipFill>
        <p:spPr bwMode="auto">
          <a:xfrm>
            <a:off x="1187624" y="1412776"/>
            <a:ext cx="6928198" cy="3888432"/>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ieuwe Gebruiker\Pictures\Genealogie\AlleGenealogieën\Arendonk\GereedVoor PPoint\GebMoniqueMEVnckDoJan.JPG"/>
          <p:cNvPicPr>
            <a:picLocks noChangeAspect="1" noChangeArrowheads="1"/>
          </p:cNvPicPr>
          <p:nvPr/>
        </p:nvPicPr>
        <p:blipFill>
          <a:blip r:embed="rId2" cstate="print"/>
          <a:srcRect/>
          <a:stretch>
            <a:fillRect/>
          </a:stretch>
        </p:blipFill>
        <p:spPr bwMode="auto">
          <a:xfrm>
            <a:off x="2915816" y="260648"/>
            <a:ext cx="3240360" cy="6524508"/>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ieuwe Gebruiker\Pictures\Genealogie\AlleGenealogieën\Arendonk\GereedVoor PPoint\TrRienVnckJanBrouwer.JPG"/>
          <p:cNvPicPr>
            <a:picLocks noChangeAspect="1" noChangeArrowheads="1"/>
          </p:cNvPicPr>
          <p:nvPr/>
        </p:nvPicPr>
        <p:blipFill>
          <a:blip r:embed="rId2" cstate="print"/>
          <a:srcRect/>
          <a:stretch>
            <a:fillRect/>
          </a:stretch>
        </p:blipFill>
        <p:spPr bwMode="auto">
          <a:xfrm>
            <a:off x="1475656" y="1769104"/>
            <a:ext cx="6056021" cy="3184094"/>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uwe Gebruiker\Pictures\Genealogie\AlleGenealogieën\Arendonk\GereedVoor PPoint\BPgodfrHubVnck.jpg"/>
          <p:cNvPicPr>
            <a:picLocks noChangeAspect="1" noChangeArrowheads="1"/>
          </p:cNvPicPr>
          <p:nvPr/>
        </p:nvPicPr>
        <p:blipFill>
          <a:blip r:embed="rId2" cstate="print"/>
          <a:srcRect/>
          <a:stretch>
            <a:fillRect/>
          </a:stretch>
        </p:blipFill>
        <p:spPr bwMode="auto">
          <a:xfrm>
            <a:off x="971600" y="441612"/>
            <a:ext cx="7298771" cy="5939716"/>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ieuwe Gebruiker\Pictures\Genealogie\AlleGenealogieën\Arendonk\GereedVoor PPoint\JacobaVnck&amp;Tv.d.Heuvel.jpg"/>
          <p:cNvPicPr>
            <a:picLocks noChangeAspect="1" noChangeArrowheads="1"/>
          </p:cNvPicPr>
          <p:nvPr/>
        </p:nvPicPr>
        <p:blipFill>
          <a:blip r:embed="rId2" cstate="print"/>
          <a:srcRect/>
          <a:stretch>
            <a:fillRect/>
          </a:stretch>
        </p:blipFill>
        <p:spPr bwMode="auto">
          <a:xfrm>
            <a:off x="2267744" y="476672"/>
            <a:ext cx="4248472" cy="6020533"/>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Nieuwe Gebruiker\Pictures\Genealogie\AlleGenealogieën\Arendonk\reserve\2eversie Dia8.JPG"/>
          <p:cNvPicPr>
            <a:picLocks noChangeAspect="1" noChangeArrowheads="1"/>
          </p:cNvPicPr>
          <p:nvPr/>
        </p:nvPicPr>
        <p:blipFill>
          <a:blip r:embed="rId2" cstate="print"/>
          <a:srcRect/>
          <a:stretch>
            <a:fillRect/>
          </a:stretch>
        </p:blipFill>
        <p:spPr bwMode="auto">
          <a:xfrm>
            <a:off x="1763688" y="548680"/>
            <a:ext cx="5040560" cy="6058178"/>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euwe Gebruiker\Pictures\Genealogie\AlleGenealogieën\Arendonk\GereedVoor PPoint\JacVnck&amp;HWin.jpg"/>
          <p:cNvPicPr>
            <a:picLocks noChangeAspect="1" noChangeArrowheads="1"/>
          </p:cNvPicPr>
          <p:nvPr/>
        </p:nvPicPr>
        <p:blipFill>
          <a:blip r:embed="rId2" cstate="print"/>
          <a:srcRect/>
          <a:stretch>
            <a:fillRect/>
          </a:stretch>
        </p:blipFill>
        <p:spPr bwMode="auto">
          <a:xfrm>
            <a:off x="2699792" y="620688"/>
            <a:ext cx="3922460" cy="5752823"/>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euwe Gebruiker\Pictures\Genealogie\AlleGenealogieën\Arendonk\GereedVoor PPoint\MariaVnck12dgnoud.jpg"/>
          <p:cNvPicPr>
            <a:picLocks noChangeAspect="1" noChangeArrowheads="1"/>
          </p:cNvPicPr>
          <p:nvPr/>
        </p:nvPicPr>
        <p:blipFill>
          <a:blip r:embed="rId2" cstate="print"/>
          <a:srcRect/>
          <a:stretch>
            <a:fillRect/>
          </a:stretch>
        </p:blipFill>
        <p:spPr bwMode="auto">
          <a:xfrm>
            <a:off x="1691680" y="620713"/>
            <a:ext cx="3469283" cy="5551300"/>
          </a:xfrm>
          <a:prstGeom prst="rect">
            <a:avLst/>
          </a:prstGeom>
          <a:noFill/>
        </p:spPr>
      </p:pic>
      <p:sp>
        <p:nvSpPr>
          <p:cNvPr id="3" name="Ovaal 2"/>
          <p:cNvSpPr/>
          <p:nvPr/>
        </p:nvSpPr>
        <p:spPr>
          <a:xfrm>
            <a:off x="6012160" y="2204864"/>
            <a:ext cx="2376264" cy="18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Maria Verdonk</a:t>
            </a:r>
            <a:br>
              <a:rPr lang="nl-NL" dirty="0"/>
            </a:br>
            <a:r>
              <a:rPr lang="nl-NL" dirty="0"/>
              <a:t>oud 12 dagen</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ieuwe Gebruiker\Pictures\Genealogie\AlleGenealogieën\Arendonk\GereedVoor PPoint\MathildaVnck&amp;WilhelmCCornelisse.JPG"/>
          <p:cNvPicPr>
            <a:picLocks noChangeAspect="1" noChangeArrowheads="1"/>
          </p:cNvPicPr>
          <p:nvPr/>
        </p:nvPicPr>
        <p:blipFill>
          <a:blip r:embed="rId2" cstate="print"/>
          <a:srcRect/>
          <a:stretch>
            <a:fillRect/>
          </a:stretch>
        </p:blipFill>
        <p:spPr bwMode="auto">
          <a:xfrm>
            <a:off x="899592" y="836712"/>
            <a:ext cx="3147963" cy="5442487"/>
          </a:xfrm>
          <a:prstGeom prst="rect">
            <a:avLst/>
          </a:prstGeom>
          <a:noFill/>
        </p:spPr>
      </p:pic>
      <p:sp>
        <p:nvSpPr>
          <p:cNvPr id="3" name="Afgeronde rechthoek 2"/>
          <p:cNvSpPr/>
          <p:nvPr/>
        </p:nvSpPr>
        <p:spPr>
          <a:xfrm>
            <a:off x="5148064" y="1700808"/>
            <a:ext cx="3240360" cy="2520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Mathilda Verdonck</a:t>
            </a:r>
            <a:br>
              <a:rPr lang="nl-NL" dirty="0"/>
            </a:br>
            <a:r>
              <a:rPr lang="nl-NL" dirty="0"/>
              <a:t>1876 – 1937</a:t>
            </a:r>
          </a:p>
          <a:p>
            <a:pPr algn="ctr"/>
            <a:endParaRPr lang="nl-NL" dirty="0"/>
          </a:p>
          <a:p>
            <a:pPr algn="ctr"/>
            <a:r>
              <a:rPr lang="nl-NL" dirty="0"/>
              <a:t>Wilhelmus Cornelissen</a:t>
            </a:r>
            <a:br>
              <a:rPr lang="nl-NL" dirty="0"/>
            </a:br>
            <a:r>
              <a:rPr lang="nl-NL" dirty="0"/>
              <a:t>1875 - 1961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ieuwe Gebruiker\Pictures\Genealogie\AlleGenealogieën\Arendonk\GereedVoor PPoint\MietVnck&amp;NolvHerk.jpg"/>
          <p:cNvPicPr>
            <a:picLocks noChangeAspect="1" noChangeArrowheads="1"/>
          </p:cNvPicPr>
          <p:nvPr/>
        </p:nvPicPr>
        <p:blipFill>
          <a:blip r:embed="rId2" cstate="print"/>
          <a:srcRect/>
          <a:stretch>
            <a:fillRect/>
          </a:stretch>
        </p:blipFill>
        <p:spPr bwMode="auto">
          <a:xfrm>
            <a:off x="1979712" y="170766"/>
            <a:ext cx="5207269" cy="629059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ieuwe Gebruiker\Pictures\Genealogie\AlleGenealogieën\Arendonk\GereedVoor PPoint\Puthaar&amp;Verdonck&amp;Zn.jpg"/>
          <p:cNvPicPr>
            <a:picLocks noChangeAspect="1" noChangeArrowheads="1"/>
          </p:cNvPicPr>
          <p:nvPr/>
        </p:nvPicPr>
        <p:blipFill>
          <a:blip r:embed="rId2" cstate="print"/>
          <a:srcRect/>
          <a:stretch>
            <a:fillRect/>
          </a:stretch>
        </p:blipFill>
        <p:spPr bwMode="auto">
          <a:xfrm>
            <a:off x="2195736" y="620688"/>
            <a:ext cx="4824535" cy="5739200"/>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0FA2DC0-FAD5-4448-A18F-6A671FC29B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060" y="404664"/>
            <a:ext cx="8073879" cy="5067508"/>
          </a:xfrm>
          <a:prstGeom prst="rect">
            <a:avLst/>
          </a:prstGeom>
        </p:spPr>
      </p:pic>
      <p:sp>
        <p:nvSpPr>
          <p:cNvPr id="4" name="Stroomdiagram: Scheidingslijn 3">
            <a:extLst>
              <a:ext uri="{FF2B5EF4-FFF2-40B4-BE49-F238E27FC236}">
                <a16:creationId xmlns:a16="http://schemas.microsoft.com/office/drawing/2014/main" id="{A4593318-A14D-4898-9490-C93FDAC36099}"/>
              </a:ext>
            </a:extLst>
          </p:cNvPr>
          <p:cNvSpPr/>
          <p:nvPr/>
        </p:nvSpPr>
        <p:spPr>
          <a:xfrm>
            <a:off x="1691680" y="5877272"/>
            <a:ext cx="6336704" cy="792088"/>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solidFill>
                  <a:sysClr val="windowText" lastClr="000000"/>
                </a:solidFill>
                <a:latin typeface="Verdana" panose="020B0604030504040204" pitchFamily="34" charset="0"/>
                <a:ea typeface="Verdana" panose="020B0604030504040204" pitchFamily="34" charset="0"/>
              </a:rPr>
              <a:t>Gezinsfoto namen op de volgende dia</a:t>
            </a:r>
          </a:p>
        </p:txBody>
      </p:sp>
    </p:spTree>
    <p:extLst>
      <p:ext uri="{BB962C8B-B14F-4D97-AF65-F5344CB8AC3E}">
        <p14:creationId xmlns:p14="http://schemas.microsoft.com/office/powerpoint/2010/main" val="4053048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A6C8B62-5C00-4FA2-9F29-84787D2E44FC}"/>
              </a:ext>
            </a:extLst>
          </p:cNvPr>
          <p:cNvSpPr txBox="1"/>
          <p:nvPr/>
        </p:nvSpPr>
        <p:spPr>
          <a:xfrm>
            <a:off x="971600" y="1556792"/>
            <a:ext cx="7416824" cy="4093428"/>
          </a:xfrm>
          <a:prstGeom prst="rect">
            <a:avLst/>
          </a:prstGeom>
          <a:noFill/>
        </p:spPr>
        <p:txBody>
          <a:bodyPr wrap="square" rtlCol="0">
            <a:spAutoFit/>
          </a:bodyPr>
          <a:lstStyle/>
          <a:p>
            <a:r>
              <a:rPr lang="nl-NL" sz="2000" dirty="0">
                <a:latin typeface="Verdana" panose="020B0604030504040204" pitchFamily="34" charset="0"/>
                <a:ea typeface="Verdana" panose="020B0604030504040204" pitchFamily="34" charset="0"/>
              </a:rPr>
              <a:t>Jacobus Verdonck 1878-1952 trouwde 5-5-1906 met Jacomina Kuypers 1880-1939.  </a:t>
            </a:r>
            <a:br>
              <a:rPr lang="nl-NL" sz="2000" dirty="0">
                <a:latin typeface="Verdana" panose="020B0604030504040204" pitchFamily="34" charset="0"/>
                <a:ea typeface="Verdana" panose="020B0604030504040204" pitchFamily="34" charset="0"/>
              </a:rPr>
            </a:br>
            <a:r>
              <a:rPr lang="nl-NL" sz="2000" dirty="0">
                <a:latin typeface="Verdana" panose="020B0604030504040204" pitchFamily="34" charset="0"/>
                <a:ea typeface="Verdana" panose="020B0604030504040204" pitchFamily="34" charset="0"/>
              </a:rPr>
              <a:t>De foto is van circa 1930.  Twee kinderen overleden kort na de geboorte.  </a:t>
            </a:r>
            <a:br>
              <a:rPr lang="nl-NL" sz="2000" dirty="0">
                <a:latin typeface="Verdana" panose="020B0604030504040204" pitchFamily="34" charset="0"/>
                <a:ea typeface="Verdana" panose="020B0604030504040204" pitchFamily="34" charset="0"/>
              </a:rPr>
            </a:br>
            <a:r>
              <a:rPr lang="nl-NL" sz="2000" dirty="0">
                <a:latin typeface="Verdana" panose="020B0604030504040204" pitchFamily="34" charset="0"/>
                <a:ea typeface="Verdana" panose="020B0604030504040204" pitchFamily="34" charset="0"/>
              </a:rPr>
              <a:t>Op de foto, achterste rij van links naar rechts.;</a:t>
            </a:r>
            <a:br>
              <a:rPr lang="nl-NL" sz="2000" dirty="0">
                <a:latin typeface="Verdana" panose="020B0604030504040204" pitchFamily="34" charset="0"/>
                <a:ea typeface="Verdana" panose="020B0604030504040204" pitchFamily="34" charset="0"/>
              </a:rPr>
            </a:br>
            <a:endParaRPr lang="nl-NL" sz="2000" dirty="0">
              <a:latin typeface="Verdana" panose="020B0604030504040204" pitchFamily="34" charset="0"/>
              <a:ea typeface="Verdana" panose="020B0604030504040204" pitchFamily="34" charset="0"/>
            </a:endParaRPr>
          </a:p>
          <a:p>
            <a:r>
              <a:rPr lang="nl-NL" sz="2000" dirty="0">
                <a:latin typeface="Verdana" panose="020B0604030504040204" pitchFamily="34" charset="0"/>
                <a:ea typeface="Verdana" panose="020B0604030504040204" pitchFamily="34" charset="0"/>
              </a:rPr>
              <a:t>Franciscus Jacobus 1909; Elisabeth 1911; Jacoba 1910; Jacobus Josephus Franciscus 1912; Christianus 1915; Josephus 1916 en Dympha Maria 1932.</a:t>
            </a:r>
            <a:br>
              <a:rPr lang="nl-NL" sz="2000" dirty="0">
                <a:latin typeface="Verdana" panose="020B0604030504040204" pitchFamily="34" charset="0"/>
                <a:ea typeface="Verdana" panose="020B0604030504040204" pitchFamily="34" charset="0"/>
              </a:rPr>
            </a:br>
            <a:br>
              <a:rPr lang="nl-NL" sz="2000" dirty="0">
                <a:latin typeface="Verdana" panose="020B0604030504040204" pitchFamily="34" charset="0"/>
                <a:ea typeface="Verdana" panose="020B0604030504040204" pitchFamily="34" charset="0"/>
              </a:rPr>
            </a:br>
            <a:r>
              <a:rPr lang="nl-NL" sz="2000" dirty="0">
                <a:latin typeface="Verdana" panose="020B0604030504040204" pitchFamily="34" charset="0"/>
                <a:ea typeface="Verdana" panose="020B0604030504040204" pitchFamily="34" charset="0"/>
              </a:rPr>
              <a:t>De rij daarvoor: vader Jacobus; Wilhelmus1917; Maria Rosalia 1908; Joannes 1921; Wilhelmina 1919 en moeder Jacomina Kuypers,</a:t>
            </a:r>
          </a:p>
        </p:txBody>
      </p:sp>
    </p:spTree>
    <p:extLst>
      <p:ext uri="{BB962C8B-B14F-4D97-AF65-F5344CB8AC3E}">
        <p14:creationId xmlns:p14="http://schemas.microsoft.com/office/powerpoint/2010/main" val="6291262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137E69F-136A-442A-B499-550B917CDB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46" y="404664"/>
            <a:ext cx="8644107" cy="5328592"/>
          </a:xfrm>
          <a:prstGeom prst="rect">
            <a:avLst/>
          </a:prstGeom>
        </p:spPr>
      </p:pic>
      <p:sp>
        <p:nvSpPr>
          <p:cNvPr id="4" name="Stroomdiagram: Scheidingslijn 3">
            <a:extLst>
              <a:ext uri="{FF2B5EF4-FFF2-40B4-BE49-F238E27FC236}">
                <a16:creationId xmlns:a16="http://schemas.microsoft.com/office/drawing/2014/main" id="{905FA413-C005-4776-AF30-2593EFE22BAB}"/>
              </a:ext>
            </a:extLst>
          </p:cNvPr>
          <p:cNvSpPr/>
          <p:nvPr/>
        </p:nvSpPr>
        <p:spPr>
          <a:xfrm>
            <a:off x="611560" y="5935560"/>
            <a:ext cx="7920880" cy="92244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tx1"/>
                </a:solidFill>
                <a:latin typeface="Verdana" panose="020B0604030504040204" pitchFamily="34" charset="0"/>
                <a:ea typeface="Verdana" panose="020B0604030504040204" pitchFamily="34" charset="0"/>
              </a:rPr>
              <a:t>Gezin met 18 personen emigreerde. Namen op  de volgende dia</a:t>
            </a:r>
          </a:p>
        </p:txBody>
      </p:sp>
    </p:spTree>
    <p:extLst>
      <p:ext uri="{BB962C8B-B14F-4D97-AF65-F5344CB8AC3E}">
        <p14:creationId xmlns:p14="http://schemas.microsoft.com/office/powerpoint/2010/main" val="21006973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45E40DE-E18C-42A2-B038-02B43B84A06E}"/>
              </a:ext>
            </a:extLst>
          </p:cNvPr>
          <p:cNvSpPr txBox="1"/>
          <p:nvPr/>
        </p:nvSpPr>
        <p:spPr>
          <a:xfrm>
            <a:off x="611560" y="1124744"/>
            <a:ext cx="8136904" cy="5078313"/>
          </a:xfrm>
          <a:prstGeom prst="rect">
            <a:avLst/>
          </a:prstGeom>
          <a:noFill/>
        </p:spPr>
        <p:txBody>
          <a:bodyPr wrap="square" rtlCol="0">
            <a:spAutoFit/>
          </a:bodyPr>
          <a:lstStyle/>
          <a:p>
            <a:r>
              <a:rPr lang="nl-NL" sz="2400" dirty="0">
                <a:latin typeface="Verdana" panose="020B0604030504040204" pitchFamily="34" charset="0"/>
                <a:ea typeface="Verdana" panose="020B0604030504040204" pitchFamily="34" charset="0"/>
              </a:rPr>
              <a:t>Gezin met 18 personen in 1955  van Valkenswaard naar Australië nabij Melbourne.</a:t>
            </a:r>
            <a:br>
              <a:rPr lang="nl-NL" sz="2400" dirty="0">
                <a:latin typeface="Verdana" panose="020B0604030504040204" pitchFamily="34" charset="0"/>
                <a:ea typeface="Verdana" panose="020B0604030504040204" pitchFamily="34" charset="0"/>
              </a:rPr>
            </a:br>
            <a:br>
              <a:rPr lang="nl-NL" sz="2400" dirty="0">
                <a:latin typeface="Verdana" panose="020B0604030504040204" pitchFamily="34" charset="0"/>
                <a:ea typeface="Verdana" panose="020B0604030504040204" pitchFamily="34" charset="0"/>
              </a:rPr>
            </a:br>
            <a:r>
              <a:rPr lang="nl-NL" dirty="0">
                <a:latin typeface="Verdana" panose="020B0604030504040204" pitchFamily="34" charset="0"/>
                <a:ea typeface="Verdana" panose="020B0604030504040204" pitchFamily="34" charset="0"/>
              </a:rPr>
              <a:t>Franciscus Jacobus Verdonck 1909 getrouwd Valkenswaard 10-8-1935 met Dingena Maria Rijkers 1913 met de kinderen:</a:t>
            </a:r>
            <a:br>
              <a:rPr lang="nl-NL" dirty="0">
                <a:latin typeface="Verdana" panose="020B0604030504040204" pitchFamily="34" charset="0"/>
                <a:ea typeface="Verdana" panose="020B0604030504040204" pitchFamily="34" charset="0"/>
              </a:rPr>
            </a:br>
            <a:br>
              <a:rPr lang="nl-NL" dirty="0">
                <a:latin typeface="Verdana" panose="020B0604030504040204" pitchFamily="34" charset="0"/>
                <a:ea typeface="Verdana" panose="020B0604030504040204" pitchFamily="34" charset="0"/>
              </a:rPr>
            </a:br>
            <a:r>
              <a:rPr lang="nl-NL" dirty="0">
                <a:latin typeface="Verdana" panose="020B0604030504040204" pitchFamily="34" charset="0"/>
                <a:ea typeface="Verdana" panose="020B0604030504040204" pitchFamily="34" charset="0"/>
              </a:rPr>
              <a:t>Johanna Jacomina Wilhelmus 1936; Jacomina Cornelia Jacoba 1938; Jacobus Wilhelmus 1939; Joanna Hendrika Wilhelmina 1940; Wilhelmus Jacobus Antonius 1942; Johannes Jacobus 1943; Franciscus Wilhelmus 1943; Maria Elisabeth Wilhelmina 1944; Cornelia Wilhelmina Hubertina 1945; Henriëtta Petronella Jacquelina 1946; Arnoldus Wilhelmus 1947; Antonius Josephus Franciscus 1949; Hubertus Wilhelmus Jacobus 1950; Josephina Jacquelina 1951; Petrus Joanna Wilhelmus 1953; Dina Dymphna 1954; Lorraine Mary 1955 en Frederick John in 1955.</a:t>
            </a:r>
            <a:br>
              <a:rPr lang="nl-NL" dirty="0">
                <a:latin typeface="Verdana" panose="020B0604030504040204" pitchFamily="34" charset="0"/>
                <a:ea typeface="Verdana" panose="020B0604030504040204" pitchFamily="34" charset="0"/>
              </a:rPr>
            </a:br>
            <a:r>
              <a:rPr lang="nl-NL" dirty="0">
                <a:latin typeface="Verdana" panose="020B0604030504040204" pitchFamily="34" charset="0"/>
                <a:ea typeface="Verdana" panose="020B0604030504040204" pitchFamily="34" charset="0"/>
              </a:rPr>
              <a:t>De laatste twee zijn In Melbourne geboren.</a:t>
            </a:r>
          </a:p>
          <a:p>
            <a:endParaRPr lang="nl-NL"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942720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ieuwe Gebruiker\Pictures\Genealogie\AlleGenealogieën\Arendonk\GereedVoor PPoint\P.L.Verdionck en broers en co.JPG"/>
          <p:cNvPicPr>
            <a:picLocks noChangeAspect="1" noChangeArrowheads="1"/>
          </p:cNvPicPr>
          <p:nvPr/>
        </p:nvPicPr>
        <p:blipFill>
          <a:blip r:embed="rId2" cstate="print"/>
          <a:srcRect/>
          <a:stretch>
            <a:fillRect/>
          </a:stretch>
        </p:blipFill>
        <p:spPr bwMode="auto">
          <a:xfrm>
            <a:off x="1259632" y="1004010"/>
            <a:ext cx="6768752" cy="4750028"/>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374</TotalTime>
  <Words>100</Words>
  <Application>Microsoft Office PowerPoint</Application>
  <PresentationFormat>Diavoorstelling (4:3)</PresentationFormat>
  <Paragraphs>15</Paragraphs>
  <Slides>88</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88</vt:i4>
      </vt:variant>
    </vt:vector>
  </HeadingPairs>
  <TitlesOfParts>
    <vt:vector size="93" baseType="lpstr">
      <vt:lpstr>Franklin Gothic Book</vt:lpstr>
      <vt:lpstr>Franklin Gothic Medium</vt:lpstr>
      <vt:lpstr>Verdana</vt:lpstr>
      <vt:lpstr>Wingdings 2</vt:lpstr>
      <vt:lpstr>Trek</vt:lpstr>
      <vt:lpstr>GENEALOGIE VERDONCK te aRENDONK en omgeving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Quote Components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Genealogie Verdonck</dc:title>
  <dc:creator>Nieuwe Gebruiker</dc:creator>
  <cp:lastModifiedBy>Pieter Verdonk</cp:lastModifiedBy>
  <cp:revision>28</cp:revision>
  <dcterms:created xsi:type="dcterms:W3CDTF">2014-12-12T14:21:55Z</dcterms:created>
  <dcterms:modified xsi:type="dcterms:W3CDTF">2019-10-16T11:18:02Z</dcterms:modified>
</cp:coreProperties>
</file>