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2" r:id="rId4"/>
    <p:sldId id="258" r:id="rId5"/>
    <p:sldId id="259" r:id="rId6"/>
    <p:sldId id="276" r:id="rId7"/>
    <p:sldId id="260" r:id="rId8"/>
    <p:sldId id="265" r:id="rId9"/>
    <p:sldId id="261" r:id="rId10"/>
    <p:sldId id="262" r:id="rId11"/>
    <p:sldId id="263" r:id="rId12"/>
    <p:sldId id="264" r:id="rId13"/>
    <p:sldId id="266" r:id="rId14"/>
    <p:sldId id="268" r:id="rId15"/>
    <p:sldId id="267" r:id="rId16"/>
    <p:sldId id="269" r:id="rId17"/>
    <p:sldId id="270" r:id="rId18"/>
    <p:sldId id="275" r:id="rId19"/>
    <p:sldId id="271" r:id="rId20"/>
    <p:sldId id="272" r:id="rId21"/>
    <p:sldId id="273" r:id="rId22"/>
    <p:sldId id="278" r:id="rId23"/>
    <p:sldId id="279" r:id="rId24"/>
    <p:sldId id="280" r:id="rId25"/>
    <p:sldId id="281" r:id="rId26"/>
    <p:sldId id="286" r:id="rId27"/>
    <p:sldId id="283" r:id="rId28"/>
    <p:sldId id="285"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6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nl-NL"/>
              <a:t>Klik om de stijl te bewerken</a:t>
            </a:r>
            <a:endParaRPr kumimoji="0" lang="en-US"/>
          </a:p>
        </p:txBody>
      </p:sp>
      <p:sp>
        <p:nvSpPr>
          <p:cNvPr id="22" name="O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het opmaakprofiel van de modelondertitel te bewerken</a:t>
            </a:r>
            <a:endParaRPr kumimoji="0" lang="en-US"/>
          </a:p>
        </p:txBody>
      </p:sp>
      <p:sp>
        <p:nvSpPr>
          <p:cNvPr id="7" name="Tijdelijke aanduiding voor datum 6"/>
          <p:cNvSpPr>
            <a:spLocks noGrp="1"/>
          </p:cNvSpPr>
          <p:nvPr>
            <p:ph type="dt" sz="half" idx="10"/>
          </p:nvPr>
        </p:nvSpPr>
        <p:spPr/>
        <p:txBody>
          <a:bodyPr/>
          <a:lstStyle/>
          <a:p>
            <a:fld id="{E1B78D90-3938-4967-93F2-1D3D1E7D5E6C}" type="datetimeFigureOut">
              <a:rPr lang="nl-NL" smtClean="0"/>
              <a:pPr/>
              <a:t>25-2-2023</a:t>
            </a:fld>
            <a:endParaRPr lang="nl-NL"/>
          </a:p>
        </p:txBody>
      </p:sp>
      <p:sp>
        <p:nvSpPr>
          <p:cNvPr id="20" name="Tijdelijke aanduiding voor voettekst 19"/>
          <p:cNvSpPr>
            <a:spLocks noGrp="1"/>
          </p:cNvSpPr>
          <p:nvPr>
            <p:ph type="ftr" sz="quarter" idx="11"/>
          </p:nvPr>
        </p:nvSpPr>
        <p:spPr/>
        <p:txBody>
          <a:bodyPr/>
          <a:lstStyle/>
          <a:p>
            <a:endParaRPr lang="nl-NL"/>
          </a:p>
        </p:txBody>
      </p:sp>
      <p:sp>
        <p:nvSpPr>
          <p:cNvPr id="10" name="Tijdelijke aanduiding voor dianummer 9"/>
          <p:cNvSpPr>
            <a:spLocks noGrp="1"/>
          </p:cNvSpPr>
          <p:nvPr>
            <p:ph type="sldNum" sz="quarter" idx="12"/>
          </p:nvPr>
        </p:nvSpPr>
        <p:spPr/>
        <p:txBody>
          <a:bodyPr/>
          <a:lstStyle/>
          <a:p>
            <a:fld id="{C53885E5-DDAF-497C-97FC-58E4B46930DF}" type="slidenum">
              <a:rPr lang="nl-NL" smtClean="0"/>
              <a:pPr/>
              <a:t>‹nr.›</a:t>
            </a:fld>
            <a:endParaRPr lang="nl-NL"/>
          </a:p>
        </p:txBody>
      </p:sp>
      <p:sp>
        <p:nvSpPr>
          <p:cNvPr id="8"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B78D90-3938-4967-93F2-1D3D1E7D5E6C}" type="datetimeFigureOut">
              <a:rPr lang="nl-NL" smtClean="0"/>
              <a:pPr/>
              <a:t>25-2-2023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274639"/>
            <a:ext cx="18288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1143000" y="274640"/>
            <a:ext cx="55626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B78D90-3938-4967-93F2-1D3D1E7D5E6C}" type="datetimeFigureOut">
              <a:rPr lang="nl-NL" smtClean="0"/>
              <a:pPr/>
              <a:t>25-2-2023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B78D90-3938-4967-93F2-1D3D1E7D5E6C}" type="datetimeFigureOut">
              <a:rPr lang="nl-NL" smtClean="0"/>
              <a:pPr/>
              <a:t>25-2-2023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E1B78D90-3938-4967-93F2-1D3D1E7D5E6C}" type="datetimeFigureOut">
              <a:rPr lang="nl-NL" smtClean="0"/>
              <a:pPr/>
              <a:t>25-2-2023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53885E5-DDAF-497C-97FC-58E4B46930DF}" type="slidenum">
              <a:rPr lang="nl-NL" smtClean="0"/>
              <a:pPr/>
              <a:t>‹nr.›</a:t>
            </a:fld>
            <a:endParaRPr lang="nl-NL"/>
          </a:p>
        </p:txBody>
      </p:sp>
      <p:sp>
        <p:nvSpPr>
          <p:cNvPr id="10" name="Rechthoe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E1B78D90-3938-4967-93F2-1D3D1E7D5E6C}" type="datetimeFigureOut">
              <a:rPr lang="nl-NL" smtClean="0"/>
              <a:pPr/>
              <a:t>25-2-2023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E1B78D90-3938-4967-93F2-1D3D1E7D5E6C}" type="datetimeFigureOut">
              <a:rPr lang="nl-NL" smtClean="0"/>
              <a:pPr/>
              <a:t>25-2-2023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E1B78D90-3938-4967-93F2-1D3D1E7D5E6C}" type="datetimeFigureOut">
              <a:rPr lang="nl-NL" smtClean="0"/>
              <a:pPr/>
              <a:t>25-2-2023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hthoe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p>
            <a:fld id="{E1B78D90-3938-4967-93F2-1D3D1E7D5E6C}" type="datetimeFigureOut">
              <a:rPr lang="nl-NL" smtClean="0"/>
              <a:pPr/>
              <a:t>25-2-2023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53885E5-DDAF-497C-97FC-58E4B46930DF}" type="slidenum">
              <a:rPr lang="nl-NL" smtClean="0"/>
              <a:pPr/>
              <a:t>‹nr.›</a:t>
            </a:fld>
            <a:endParaRPr lang="nl-NL"/>
          </a:p>
        </p:txBody>
      </p:sp>
      <p:sp>
        <p:nvSpPr>
          <p:cNvPr id="6" name="Rechthoe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E1B78D90-3938-4967-93F2-1D3D1E7D5E6C}" type="datetimeFigureOut">
              <a:rPr lang="nl-NL" smtClean="0"/>
              <a:pPr/>
              <a:t>25-2-2023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53885E5-DDAF-497C-97FC-58E4B46930D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E1B78D90-3938-4967-93F2-1D3D1E7D5E6C}" type="datetimeFigureOut">
              <a:rPr lang="nl-NL" smtClean="0"/>
              <a:pPr/>
              <a:t>25-2-2023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53885E5-DDAF-497C-97FC-58E4B46930DF}" type="slidenum">
              <a:rPr lang="nl-NL" smtClean="0"/>
              <a:pPr/>
              <a:t>‹nr.›</a:t>
            </a:fld>
            <a:endParaRPr lang="nl-NL"/>
          </a:p>
        </p:txBody>
      </p:sp>
      <p:sp>
        <p:nvSpPr>
          <p:cNvPr id="8" name="Rechthoe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Tijdelijke aanduiding voor afbeelding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nl-NL"/>
              <a:t>Klik op het pictogram als u een afbeelding wilt toevoegen</a:t>
            </a:r>
            <a:endParaRPr kumimoji="0" lang="en-US" dirty="0"/>
          </a:p>
        </p:txBody>
      </p:sp>
      <p:sp>
        <p:nvSpPr>
          <p:cNvPr id="9" name="Stroomdiagram: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roomdiagram: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ijdelijke aanduiding vo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jdelijke aanduiding voor titel 4"/>
          <p:cNvSpPr>
            <a:spLocks noGrp="1"/>
          </p:cNvSpPr>
          <p:nvPr>
            <p:ph type="title"/>
          </p:nvPr>
        </p:nvSpPr>
        <p:spPr>
          <a:xfrm>
            <a:off x="1435608" y="274638"/>
            <a:ext cx="7498080" cy="1143000"/>
          </a:xfrm>
          <a:prstGeom prst="rect">
            <a:avLst/>
          </a:prstGeom>
        </p:spPr>
        <p:txBody>
          <a:bodyPr anchor="ctr">
            <a:normAutofit/>
          </a:bodyPr>
          <a:lstStyle/>
          <a:p>
            <a:r>
              <a:rPr kumimoji="0" lang="nl-NL"/>
              <a:t>Klik om de stijl te bewerken</a:t>
            </a:r>
            <a:endParaRPr kumimoji="0" lang="en-US"/>
          </a:p>
        </p:txBody>
      </p:sp>
      <p:sp>
        <p:nvSpPr>
          <p:cNvPr id="9" name="Tijdelijke aanduiding voor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24" name="Tijdelijke aanduiding voor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1B78D90-3938-4967-93F2-1D3D1E7D5E6C}" type="datetimeFigureOut">
              <a:rPr lang="nl-NL" smtClean="0"/>
              <a:pPr/>
              <a:t>25-2-2023</a:t>
            </a:fld>
            <a:endParaRPr lang="nl-NL"/>
          </a:p>
        </p:txBody>
      </p:sp>
      <p:sp>
        <p:nvSpPr>
          <p:cNvPr id="10" name="Tijdelijke aanduiding voor voettekst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nl-NL"/>
          </a:p>
        </p:txBody>
      </p:sp>
      <p:sp>
        <p:nvSpPr>
          <p:cNvPr id="22" name="Tijdelijke aanduiding voor dia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3885E5-DDAF-497C-97FC-58E4B46930DF}" type="slidenum">
              <a:rPr lang="nl-NL" smtClean="0"/>
              <a:pPr/>
              <a:t>‹nr.›</a:t>
            </a:fld>
            <a:endParaRPr lang="nl-NL"/>
          </a:p>
        </p:txBody>
      </p:sp>
      <p:sp>
        <p:nvSpPr>
          <p:cNvPr id="15" name="Rechthoe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Genealogie Verdonck </a:t>
            </a:r>
            <a:r>
              <a:rPr lang="nl-NL" dirty="0"/>
              <a:t>in het gebied De Merode.</a:t>
            </a:r>
          </a:p>
        </p:txBody>
      </p:sp>
      <p:sp>
        <p:nvSpPr>
          <p:cNvPr id="3" name="Ondertitel 2"/>
          <p:cNvSpPr>
            <a:spLocks noGrp="1"/>
          </p:cNvSpPr>
          <p:nvPr>
            <p:ph type="subTitle" idx="1"/>
          </p:nvPr>
        </p:nvSpPr>
        <p:spPr/>
        <p:txBody>
          <a:bodyPr>
            <a:normAutofit fontScale="92500" lnSpcReduction="10000"/>
          </a:bodyPr>
          <a:lstStyle/>
          <a:p>
            <a:r>
              <a:rPr lang="nl-NL" dirty="0"/>
              <a:t>Het betreft twee samengevoegde genealogieën die een aanvang namen in Veerle en Langdorp. Er bestaan aanwijzingen dat de oudste generatie van de Zaanstad genealogie eveneens afkomstig is uit De Merode.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Nieuwe Gebruiker\Pictures\Genealogie\AlleGenealogieën\De Merode\Gereed\Jan en Madeleine e.a.jpg"/>
          <p:cNvPicPr>
            <a:picLocks noChangeAspect="1" noChangeArrowheads="1"/>
          </p:cNvPicPr>
          <p:nvPr/>
        </p:nvPicPr>
        <p:blipFill>
          <a:blip r:embed="rId2" cstate="print"/>
          <a:srcRect/>
          <a:stretch>
            <a:fillRect/>
          </a:stretch>
        </p:blipFill>
        <p:spPr bwMode="auto">
          <a:xfrm>
            <a:off x="395536" y="194096"/>
            <a:ext cx="8352928" cy="5323136"/>
          </a:xfrm>
          <a:prstGeom prst="rect">
            <a:avLst/>
          </a:prstGeom>
          <a:noFill/>
        </p:spPr>
      </p:pic>
      <p:sp>
        <p:nvSpPr>
          <p:cNvPr id="3" name="Afgeronde rechthoek 2"/>
          <p:cNvSpPr/>
          <p:nvPr/>
        </p:nvSpPr>
        <p:spPr>
          <a:xfrm>
            <a:off x="395536" y="5733256"/>
            <a:ext cx="84969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Van L-R: Wim Verdonck uit Zoetermeer; Jan Verdonck uit Schoten,  Marije van Mossevelde echtgenote van Piet Verdonck en  Madeleine echtgenote van Jan Verdonck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Nieuwe Gebruiker\Pictures\Genealogie\AlleGenealogieën\De Merode\Gereed\AugustJansse&amp;E lisaVnck.jpg"/>
          <p:cNvPicPr>
            <a:picLocks noChangeAspect="1" noChangeArrowheads="1"/>
          </p:cNvPicPr>
          <p:nvPr/>
        </p:nvPicPr>
        <p:blipFill>
          <a:blip r:embed="rId2" cstate="print"/>
          <a:srcRect/>
          <a:stretch>
            <a:fillRect/>
          </a:stretch>
        </p:blipFill>
        <p:spPr bwMode="auto">
          <a:xfrm>
            <a:off x="1547664" y="620688"/>
            <a:ext cx="4248472" cy="5597796"/>
          </a:xfrm>
          <a:prstGeom prst="rect">
            <a:avLst/>
          </a:prstGeom>
          <a:noFill/>
        </p:spPr>
      </p:pic>
      <p:sp>
        <p:nvSpPr>
          <p:cNvPr id="3" name="Broche 2"/>
          <p:cNvSpPr/>
          <p:nvPr/>
        </p:nvSpPr>
        <p:spPr>
          <a:xfrm>
            <a:off x="6372200" y="1988840"/>
            <a:ext cx="2448272" cy="194421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  meer  details</a:t>
            </a:r>
          </a:p>
          <a:p>
            <a:pPr algn="ctr"/>
            <a:r>
              <a:rPr lang="nl-NL" dirty="0"/>
              <a:t>Zie de dia hierna in het bericht van overlijden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Nieuwe Gebruiker\Pictures\Genealogie\AlleGenealogieën\De Merode\Gereed\AugJanssElisaVnck.jpg"/>
          <p:cNvPicPr>
            <a:picLocks noChangeAspect="1" noChangeArrowheads="1"/>
          </p:cNvPicPr>
          <p:nvPr/>
        </p:nvPicPr>
        <p:blipFill>
          <a:blip r:embed="rId2" cstate="print"/>
          <a:srcRect/>
          <a:stretch>
            <a:fillRect/>
          </a:stretch>
        </p:blipFill>
        <p:spPr bwMode="auto">
          <a:xfrm>
            <a:off x="206057" y="1340768"/>
            <a:ext cx="8578419" cy="45365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Nieuwe Gebruiker\Pictures\Genealogie\AlleGenealogieën\De Merode\Gereed\Fam.wapenDe Percy.jpg"/>
          <p:cNvPicPr>
            <a:picLocks noChangeAspect="1" noChangeArrowheads="1"/>
          </p:cNvPicPr>
          <p:nvPr/>
        </p:nvPicPr>
        <p:blipFill>
          <a:blip r:embed="rId2" cstate="print"/>
          <a:srcRect/>
          <a:stretch>
            <a:fillRect/>
          </a:stretch>
        </p:blipFill>
        <p:spPr bwMode="auto">
          <a:xfrm>
            <a:off x="395536" y="2780928"/>
            <a:ext cx="2258776" cy="3108020"/>
          </a:xfrm>
          <a:prstGeom prst="rect">
            <a:avLst/>
          </a:prstGeom>
          <a:noFill/>
        </p:spPr>
      </p:pic>
      <p:sp>
        <p:nvSpPr>
          <p:cNvPr id="3" name="Kader 2"/>
          <p:cNvSpPr/>
          <p:nvPr/>
        </p:nvSpPr>
        <p:spPr>
          <a:xfrm>
            <a:off x="2771800" y="-531440"/>
            <a:ext cx="6048672" cy="64533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a:p>
            <a:pPr algn="ctr"/>
            <a:r>
              <a:rPr lang="nl-NL" dirty="0">
                <a:solidFill>
                  <a:schemeClr val="tx1"/>
                </a:solidFill>
              </a:rPr>
              <a:t>Op de foto pagina, als sub pagina, van de pagina De Merode. Is informatie vermeld Van Jehan Piercy geboren circa 1596, op 6-6-1616 te Mechelen getrouwd met Maria Kimps. Hij is een zoon van Jehan Piercy en Judoca Reggers.</a:t>
            </a:r>
            <a:br>
              <a:rPr lang="nl-NL" dirty="0">
                <a:solidFill>
                  <a:schemeClr val="tx1"/>
                </a:solidFill>
              </a:rPr>
            </a:br>
            <a:r>
              <a:rPr lang="nl-NL" dirty="0">
                <a:solidFill>
                  <a:schemeClr val="tx1"/>
                </a:solidFill>
              </a:rPr>
              <a:t>Er staan op internet meer familie wapens van de familie Piercy., ook geschreven Percy..</a:t>
            </a:r>
          </a:p>
          <a:p>
            <a:pPr algn="ctr"/>
            <a:r>
              <a:rPr lang="nl-NL" dirty="0">
                <a:solidFill>
                  <a:schemeClr val="tx1"/>
                </a:solidFill>
              </a:rPr>
              <a:t>Petrus Verdonck trouwt op 6-6-1736 met Catharina Deperci.</a:t>
            </a:r>
            <a:br>
              <a:rPr lang="nl-NL" dirty="0">
                <a:solidFill>
                  <a:schemeClr val="tx1"/>
                </a:solidFill>
              </a:rPr>
            </a:br>
            <a:r>
              <a:rPr lang="nl-NL" dirty="0">
                <a:solidFill>
                  <a:schemeClr val="tx1"/>
                </a:solidFill>
              </a:rPr>
              <a:t>De familie Percy is met een stamreeks verbonden met Karel de Grote. Ook de fam. Verdonck kent dus via deze route een verbinding met Karel de Grote.</a:t>
            </a:r>
            <a:br>
              <a:rPr lang="nl-NL" dirty="0">
                <a:solidFill>
                  <a:schemeClr val="tx1"/>
                </a:solidFill>
              </a:rPr>
            </a:br>
            <a:r>
              <a:rPr lang="nl-NL" dirty="0">
                <a:solidFill>
                  <a:schemeClr val="tx1"/>
                </a:solidFill>
              </a:rPr>
              <a:t>Voor meer details die de fotopagina en de genealogie.</a:t>
            </a:r>
            <a:br>
              <a:rPr lang="nl-NL" dirty="0">
                <a:solidFill>
                  <a:schemeClr val="tx1"/>
                </a:solidFill>
              </a:rPr>
            </a:br>
            <a:br>
              <a:rPr lang="nl-NL" dirty="0">
                <a:solidFill>
                  <a:schemeClr val="tx1"/>
                </a:solidFill>
              </a:rPr>
            </a:br>
            <a:br>
              <a:rPr lang="nl-NL" dirty="0">
                <a:solidFill>
                  <a:schemeClr val="tx1"/>
                </a:solidFill>
              </a:rPr>
            </a:br>
            <a:r>
              <a:rPr lang="nl-NL" dirty="0">
                <a:solidFill>
                  <a:schemeClr val="tx1"/>
                </a:solidFill>
              </a:rPr>
              <a:t> </a:t>
            </a:r>
          </a:p>
        </p:txBody>
      </p:sp>
      <p:sp>
        <p:nvSpPr>
          <p:cNvPr id="5" name="Ovale toelichting 4"/>
          <p:cNvSpPr/>
          <p:nvPr/>
        </p:nvSpPr>
        <p:spPr>
          <a:xfrm>
            <a:off x="395536" y="332656"/>
            <a:ext cx="2016224" cy="1296144"/>
          </a:xfrm>
          <a:prstGeom prst="wedgeEllipseCallout">
            <a:avLst>
              <a:gd name="adj1" fmla="val -10911"/>
              <a:gd name="adj2" fmla="val 127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Fam. Wapen</a:t>
            </a:r>
            <a:br>
              <a:rPr lang="nl-NL" dirty="0"/>
            </a:br>
            <a:r>
              <a:rPr lang="nl-NL" dirty="0"/>
              <a:t>Percy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Nieuwe Gebruiker\Pictures\Genealogie\AlleGenealogieën\De Merode\Gereed\EmielvHoofEchtgvDimphVnck.jpg"/>
          <p:cNvPicPr>
            <a:picLocks noChangeAspect="1" noChangeArrowheads="1"/>
          </p:cNvPicPr>
          <p:nvPr/>
        </p:nvPicPr>
        <p:blipFill>
          <a:blip r:embed="rId2" cstate="print"/>
          <a:srcRect/>
          <a:stretch>
            <a:fillRect/>
          </a:stretch>
        </p:blipFill>
        <p:spPr bwMode="auto">
          <a:xfrm>
            <a:off x="2051720" y="332656"/>
            <a:ext cx="4896544" cy="63797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Nieuwe Gebruiker\Pictures\Genealogie\AlleGenealogieën\De Merode\Gereed\HarryVnck1932-2008&amp;MHonnay.jpg"/>
          <p:cNvPicPr>
            <a:picLocks noChangeAspect="1" noChangeArrowheads="1"/>
          </p:cNvPicPr>
          <p:nvPr/>
        </p:nvPicPr>
        <p:blipFill>
          <a:blip r:embed="rId2" cstate="print"/>
          <a:srcRect/>
          <a:stretch>
            <a:fillRect/>
          </a:stretch>
        </p:blipFill>
        <p:spPr bwMode="auto">
          <a:xfrm>
            <a:off x="2123728" y="332656"/>
            <a:ext cx="4320480" cy="589505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C:\Users\Nieuwe Gebruiker\Pictures\Genealogie\AlleGenealogieën\De Merode\Gereed\MathilBellenWedvIsidoorVnck.jpg"/>
          <p:cNvPicPr>
            <a:picLocks noChangeAspect="1" noChangeArrowheads="1"/>
          </p:cNvPicPr>
          <p:nvPr/>
        </p:nvPicPr>
        <p:blipFill>
          <a:blip r:embed="rId2" cstate="print"/>
          <a:srcRect/>
          <a:stretch>
            <a:fillRect/>
          </a:stretch>
        </p:blipFill>
        <p:spPr bwMode="auto">
          <a:xfrm>
            <a:off x="1907704" y="534992"/>
            <a:ext cx="4884862" cy="572285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C:\Users\Nieuwe Gebruiker\Pictures\Genealogie\AlleGenealogieën\De Merode\Gereed\MichFrVermeulen&amp;ApollVnck.jpg"/>
          <p:cNvPicPr>
            <a:picLocks noChangeAspect="1" noChangeArrowheads="1"/>
          </p:cNvPicPr>
          <p:nvPr/>
        </p:nvPicPr>
        <p:blipFill>
          <a:blip r:embed="rId2" cstate="print"/>
          <a:srcRect/>
          <a:stretch>
            <a:fillRect/>
          </a:stretch>
        </p:blipFill>
        <p:spPr bwMode="auto">
          <a:xfrm>
            <a:off x="393700" y="482600"/>
            <a:ext cx="8282756" cy="58808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Users\Nieuwe Gebruiker\Pictures\Genealogie\AlleGenealogieën\De Merode\Gereed\RosaniVnck.jpg"/>
          <p:cNvPicPr>
            <a:picLocks noChangeAspect="1" noChangeArrowheads="1"/>
          </p:cNvPicPr>
          <p:nvPr/>
        </p:nvPicPr>
        <p:blipFill>
          <a:blip r:embed="rId2" cstate="print"/>
          <a:srcRect/>
          <a:stretch>
            <a:fillRect/>
          </a:stretch>
        </p:blipFill>
        <p:spPr bwMode="auto">
          <a:xfrm>
            <a:off x="755576" y="467189"/>
            <a:ext cx="3600400" cy="4978035"/>
          </a:xfrm>
          <a:prstGeom prst="rect">
            <a:avLst/>
          </a:prstGeom>
          <a:noFill/>
        </p:spPr>
      </p:pic>
      <p:sp>
        <p:nvSpPr>
          <p:cNvPr id="3" name="Rechthoek 2"/>
          <p:cNvSpPr/>
          <p:nvPr/>
        </p:nvSpPr>
        <p:spPr>
          <a:xfrm>
            <a:off x="5148064" y="1988840"/>
            <a:ext cx="360040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Rosina Verdonck geboren 27-7-1913 te Essen getrouwd  aldaar 8-8-1931</a:t>
            </a:r>
            <a:br>
              <a:rPr lang="nl-NL" dirty="0"/>
            </a:br>
            <a:r>
              <a:rPr lang="nl-NL" dirty="0"/>
              <a:t>met </a:t>
            </a:r>
          </a:p>
          <a:p>
            <a:pPr algn="ctr"/>
            <a:r>
              <a:rPr lang="nl-NL" dirty="0"/>
              <a:t>Dingeman  Konings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Nieuwe Gebruiker\Pictures\Genealogie\AlleGenealogieën\De Merode\Gereed\RosaVerdonckWdvDionysiusSmets.jpg"/>
          <p:cNvPicPr>
            <a:picLocks noChangeAspect="1" noChangeArrowheads="1"/>
          </p:cNvPicPr>
          <p:nvPr/>
        </p:nvPicPr>
        <p:blipFill>
          <a:blip r:embed="rId2" cstate="print"/>
          <a:srcRect/>
          <a:stretch>
            <a:fillRect/>
          </a:stretch>
        </p:blipFill>
        <p:spPr bwMode="auto">
          <a:xfrm>
            <a:off x="611560" y="692695"/>
            <a:ext cx="8064896" cy="58309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ieuwe Gebruiker\Pictures\Genealogie\AlleGenealogieën\De Merode\Gereed\kaart-merode.jpg"/>
          <p:cNvPicPr>
            <a:picLocks noChangeAspect="1" noChangeArrowheads="1"/>
          </p:cNvPicPr>
          <p:nvPr/>
        </p:nvPicPr>
        <p:blipFill>
          <a:blip r:embed="rId2" cstate="print"/>
          <a:srcRect/>
          <a:stretch>
            <a:fillRect/>
          </a:stretch>
        </p:blipFill>
        <p:spPr bwMode="auto">
          <a:xfrm>
            <a:off x="1187624" y="548680"/>
            <a:ext cx="6692900" cy="4445000"/>
          </a:xfrm>
          <a:prstGeom prst="rect">
            <a:avLst/>
          </a:prstGeom>
          <a:noFill/>
        </p:spPr>
      </p:pic>
      <p:sp>
        <p:nvSpPr>
          <p:cNvPr id="3" name="Regelmatige vijfhoek 2"/>
          <p:cNvSpPr/>
          <p:nvPr/>
        </p:nvSpPr>
        <p:spPr>
          <a:xfrm>
            <a:off x="2915816" y="5157192"/>
            <a:ext cx="3240360" cy="11521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Merode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C:\Users\Nieuwe Gebruiker\Pictures\Genealogie\AlleGenealogieën\De Merode\Gereed\VeerleGereed.JPG"/>
          <p:cNvPicPr>
            <a:picLocks noChangeAspect="1" noChangeArrowheads="1"/>
          </p:cNvPicPr>
          <p:nvPr/>
        </p:nvPicPr>
        <p:blipFill>
          <a:blip r:embed="rId2" cstate="print"/>
          <a:srcRect/>
          <a:stretch>
            <a:fillRect/>
          </a:stretch>
        </p:blipFill>
        <p:spPr bwMode="auto">
          <a:xfrm>
            <a:off x="971600" y="404664"/>
            <a:ext cx="7272808" cy="4810839"/>
          </a:xfrm>
          <a:prstGeom prst="rect">
            <a:avLst/>
          </a:prstGeom>
          <a:noFill/>
        </p:spPr>
      </p:pic>
      <p:sp>
        <p:nvSpPr>
          <p:cNvPr id="3" name="Golf 2"/>
          <p:cNvSpPr/>
          <p:nvPr/>
        </p:nvSpPr>
        <p:spPr>
          <a:xfrm>
            <a:off x="1115616" y="5517232"/>
            <a:ext cx="712879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Jozef Rosa Frans Verdonck, roepnaam Jos, op zijn 70e verjaardag in 1994. Links van hem zijn broer Marcel en tegenover hem zijn broer August en daarnaast zijn zwager Philip. Een toer door Schoten.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C:\Users\Nieuwe Gebruiker\Pictures\Genealogie\AlleGenealogieën\De Merode\Gereed\Verdonck&amp;Verch.jpg"/>
          <p:cNvPicPr>
            <a:picLocks noChangeAspect="1" noChangeArrowheads="1"/>
          </p:cNvPicPr>
          <p:nvPr/>
        </p:nvPicPr>
        <p:blipFill>
          <a:blip r:embed="rId2" cstate="print"/>
          <a:srcRect/>
          <a:stretch>
            <a:fillRect/>
          </a:stretch>
        </p:blipFill>
        <p:spPr bwMode="auto">
          <a:xfrm>
            <a:off x="683568" y="1196752"/>
            <a:ext cx="4079866" cy="4528752"/>
          </a:xfrm>
          <a:prstGeom prst="rect">
            <a:avLst/>
          </a:prstGeom>
          <a:noFill/>
        </p:spPr>
      </p:pic>
      <p:sp>
        <p:nvSpPr>
          <p:cNvPr id="3" name="Afgeronde rechthoek 2"/>
          <p:cNvSpPr/>
          <p:nvPr/>
        </p:nvSpPr>
        <p:spPr>
          <a:xfrm>
            <a:off x="5508104" y="1916832"/>
            <a:ext cx="3240360"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Guillelmus Verdonck</a:t>
            </a:r>
            <a:br>
              <a:rPr lang="nl-NL" dirty="0"/>
            </a:br>
            <a:r>
              <a:rPr lang="nl-NL" dirty="0"/>
              <a:t>geb. 30-12-1910</a:t>
            </a:r>
          </a:p>
          <a:p>
            <a:pPr algn="ctr"/>
            <a:r>
              <a:rPr lang="nl-NL" dirty="0"/>
              <a:t>Trouwt 12-3-1935</a:t>
            </a:r>
            <a:br>
              <a:rPr lang="nl-NL" dirty="0"/>
            </a:br>
            <a:r>
              <a:rPr lang="nl-NL" dirty="0"/>
              <a:t>Martha Maria Verhagen</a:t>
            </a:r>
          </a:p>
          <a:p>
            <a:pPr algn="ctr"/>
            <a:r>
              <a:rPr lang="nl-NL" dirty="0"/>
              <a:t>geb. 5-11-1914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Nieuwe Gebruiker\Pictures\Genealogie\AlleGenealogieën\De Merode\Alsnog\AnnaVnck&amp;Segers.jpg"/>
          <p:cNvPicPr>
            <a:picLocks noChangeAspect="1" noChangeArrowheads="1"/>
          </p:cNvPicPr>
          <p:nvPr/>
        </p:nvPicPr>
        <p:blipFill>
          <a:blip r:embed="rId2" cstate="print"/>
          <a:srcRect/>
          <a:stretch>
            <a:fillRect/>
          </a:stretch>
        </p:blipFill>
        <p:spPr bwMode="auto">
          <a:xfrm>
            <a:off x="467544" y="404664"/>
            <a:ext cx="8352928" cy="60486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7" name="Picture 5" descr="C:\Users\Nieuwe Gebruiker\Pictures\Genealogie\AlleGenealogieën\De Merode\Alsnog\JozefVerdonck.jpg"/>
          <p:cNvPicPr>
            <a:picLocks noChangeAspect="1" noChangeArrowheads="1"/>
          </p:cNvPicPr>
          <p:nvPr/>
        </p:nvPicPr>
        <p:blipFill>
          <a:blip r:embed="rId2" cstate="print"/>
          <a:srcRect/>
          <a:stretch>
            <a:fillRect/>
          </a:stretch>
        </p:blipFill>
        <p:spPr bwMode="auto">
          <a:xfrm>
            <a:off x="1043608" y="260648"/>
            <a:ext cx="4963005" cy="6229801"/>
          </a:xfrm>
          <a:prstGeom prst="rect">
            <a:avLst/>
          </a:prstGeom>
          <a:noFill/>
        </p:spPr>
      </p:pic>
      <p:sp>
        <p:nvSpPr>
          <p:cNvPr id="6" name="Ovaal 5"/>
          <p:cNvSpPr/>
          <p:nvPr/>
        </p:nvSpPr>
        <p:spPr>
          <a:xfrm>
            <a:off x="6444208" y="1772816"/>
            <a:ext cx="2160240"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Jozef Verdonck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Nieuwe Gebruiker\Pictures\Genealogie\AlleGenealogieën\De Merode\Gereed\GerLeidts&amp;IsabVnk.jpg"/>
          <p:cNvPicPr>
            <a:picLocks noChangeAspect="1" noChangeArrowheads="1"/>
          </p:cNvPicPr>
          <p:nvPr/>
        </p:nvPicPr>
        <p:blipFill>
          <a:blip r:embed="rId2" cstate="print"/>
          <a:srcRect/>
          <a:stretch>
            <a:fillRect/>
          </a:stretch>
        </p:blipFill>
        <p:spPr bwMode="auto">
          <a:xfrm>
            <a:off x="395536" y="692696"/>
            <a:ext cx="8368842" cy="539080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ieuwe Gebruiker\Pictures\Genealogie\AlleGenealogieën\De Merode\Gereed\PierreMol19432015.JPG"/>
          <p:cNvPicPr>
            <a:picLocks noChangeAspect="1" noChangeArrowheads="1"/>
          </p:cNvPicPr>
          <p:nvPr/>
        </p:nvPicPr>
        <p:blipFill>
          <a:blip r:embed="rId2" cstate="print"/>
          <a:srcRect/>
          <a:stretch>
            <a:fillRect/>
          </a:stretch>
        </p:blipFill>
        <p:spPr bwMode="auto">
          <a:xfrm>
            <a:off x="1691680" y="836712"/>
            <a:ext cx="3993034" cy="5213684"/>
          </a:xfrm>
          <a:prstGeom prst="rect">
            <a:avLst/>
          </a:prstGeom>
          <a:noFill/>
        </p:spPr>
      </p:pic>
      <p:sp>
        <p:nvSpPr>
          <p:cNvPr id="3" name="Afgeronde rechthoek 2"/>
          <p:cNvSpPr/>
          <p:nvPr/>
        </p:nvSpPr>
        <p:spPr>
          <a:xfrm>
            <a:off x="6084168" y="3717032"/>
            <a:ext cx="2592288"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Ge0rge Pierre Elisabeth Verdonck</a:t>
            </a:r>
            <a:br>
              <a:rPr lang="nl-NL" dirty="0"/>
            </a:br>
            <a:r>
              <a:rPr lang="nl-NL" dirty="0"/>
              <a:t>9-1-1942-27-5-2015</a:t>
            </a:r>
            <a:br>
              <a:rPr lang="nl-NL" dirty="0"/>
            </a:br>
            <a:r>
              <a:rPr lang="nl-NL" dirty="0"/>
              <a:t>echtgenoot van</a:t>
            </a:r>
            <a:br>
              <a:rPr lang="nl-NL" dirty="0"/>
            </a:br>
            <a:r>
              <a:rPr lang="nl-NL" dirty="0"/>
              <a:t>Dora Slegers, zoon</a:t>
            </a:r>
          </a:p>
          <a:p>
            <a:pPr algn="ctr"/>
            <a:r>
              <a:rPr lang="nl-NL" dirty="0"/>
              <a:t> van  Jef Verdonck en Anna Claes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0ED5FC5D-DC64-2D3F-58AE-C51AFB5AA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040" y="458918"/>
            <a:ext cx="6415304" cy="4593142"/>
          </a:xfrm>
          <a:prstGeom prst="rect">
            <a:avLst/>
          </a:prstGeom>
        </p:spPr>
      </p:pic>
      <p:sp>
        <p:nvSpPr>
          <p:cNvPr id="4" name="Rol: horizontaal 3">
            <a:extLst>
              <a:ext uri="{FF2B5EF4-FFF2-40B4-BE49-F238E27FC236}">
                <a16:creationId xmlns:a16="http://schemas.microsoft.com/office/drawing/2014/main" id="{A59ADA6D-7B5C-594B-9A1D-399257A6B53D}"/>
              </a:ext>
            </a:extLst>
          </p:cNvPr>
          <p:cNvSpPr/>
          <p:nvPr/>
        </p:nvSpPr>
        <p:spPr>
          <a:xfrm>
            <a:off x="1403648" y="5373216"/>
            <a:ext cx="6264696"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a:solidFill>
                    <a:sysClr val="windowText" lastClr="000000"/>
                  </a:solidFill>
                </a:ln>
              </a:rPr>
              <a:t>Guido Beyens en zijn moeder Maria  Rosalia Verdonck, dochter van Petrus A. Verdonck  en Josepha R. Brems.</a:t>
            </a:r>
          </a:p>
        </p:txBody>
      </p:sp>
    </p:spTree>
    <p:extLst>
      <p:ext uri="{BB962C8B-B14F-4D97-AF65-F5344CB8AC3E}">
        <p14:creationId xmlns:p14="http://schemas.microsoft.com/office/powerpoint/2010/main" val="354899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Nieuwe Gebruiker\Pictures\Genealogie\AlleGenealogieën\De Merode\Gereed\LangdVeerleGereed.JPG"/>
          <p:cNvPicPr>
            <a:picLocks noChangeAspect="1" noChangeArrowheads="1"/>
          </p:cNvPicPr>
          <p:nvPr/>
        </p:nvPicPr>
        <p:blipFill>
          <a:blip r:embed="rId2" cstate="print"/>
          <a:srcRect/>
          <a:stretch>
            <a:fillRect/>
          </a:stretch>
        </p:blipFill>
        <p:spPr bwMode="auto">
          <a:xfrm>
            <a:off x="327920" y="980728"/>
            <a:ext cx="8385406" cy="45365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Nieuwe Gebruiker\Pictures\Genealogie\AlleGenealogieën\De Merode\Gereed\Akte 1-10-1618.jpg"/>
          <p:cNvPicPr>
            <a:picLocks noChangeAspect="1" noChangeArrowheads="1"/>
          </p:cNvPicPr>
          <p:nvPr/>
        </p:nvPicPr>
        <p:blipFill>
          <a:blip r:embed="rId2" cstate="print"/>
          <a:srcRect/>
          <a:stretch>
            <a:fillRect/>
          </a:stretch>
        </p:blipFill>
        <p:spPr bwMode="auto">
          <a:xfrm>
            <a:off x="755576" y="260648"/>
            <a:ext cx="5209803" cy="6353418"/>
          </a:xfrm>
          <a:prstGeom prst="rect">
            <a:avLst/>
          </a:prstGeom>
          <a:noFill/>
        </p:spPr>
      </p:pic>
      <p:sp>
        <p:nvSpPr>
          <p:cNvPr id="3" name="Afgeronde rechthoek 2"/>
          <p:cNvSpPr/>
          <p:nvPr/>
        </p:nvSpPr>
        <p:spPr>
          <a:xfrm>
            <a:off x="6156176" y="3501008"/>
            <a:ext cx="266429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de </a:t>
            </a:r>
            <a:r>
              <a:rPr lang="nl-NL" dirty="0" err="1"/>
              <a:t>5</a:t>
            </a:r>
            <a:r>
              <a:rPr lang="nl-NL" baseline="30000" dirty="0" err="1"/>
              <a:t>e</a:t>
            </a:r>
            <a:r>
              <a:rPr lang="nl-NL" dirty="0"/>
              <a:t> regel van onder is vermeld.</a:t>
            </a:r>
            <a:br>
              <a:rPr lang="nl-NL" dirty="0"/>
            </a:br>
            <a:r>
              <a:rPr lang="nl-NL" dirty="0"/>
              <a:t>Servaes Joachunszn Verdonck.</a:t>
            </a:r>
            <a:br>
              <a:rPr lang="nl-NL" dirty="0"/>
            </a:br>
            <a:r>
              <a:rPr lang="nl-NL" dirty="0"/>
              <a:t>Voor meer informatie</a:t>
            </a:r>
            <a:br>
              <a:rPr lang="nl-NL" dirty="0"/>
            </a:br>
            <a:r>
              <a:rPr lang="nl-NL" dirty="0"/>
              <a:t>lees de informatie op de pagina De Merode.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ieuwe Gebruiker\Pictures\Genealogie\AlleGenealogieën\De Merode\Gereed\KaartDeMerode.JPG"/>
          <p:cNvPicPr>
            <a:picLocks noChangeAspect="1" noChangeArrowheads="1"/>
          </p:cNvPicPr>
          <p:nvPr/>
        </p:nvPicPr>
        <p:blipFill>
          <a:blip r:embed="rId2" cstate="print"/>
          <a:srcRect/>
          <a:stretch>
            <a:fillRect/>
          </a:stretch>
        </p:blipFill>
        <p:spPr bwMode="auto">
          <a:xfrm>
            <a:off x="870752" y="476672"/>
            <a:ext cx="7373656" cy="55787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Nieuwe Gebruiker\Pictures\Genealogie\AlleGenealogieën\De Merode\Gereed\langdorp_donk.jpg"/>
          <p:cNvPicPr>
            <a:picLocks noChangeAspect="1" noChangeArrowheads="1"/>
          </p:cNvPicPr>
          <p:nvPr/>
        </p:nvPicPr>
        <p:blipFill>
          <a:blip r:embed="rId2" cstate="print"/>
          <a:srcRect/>
          <a:stretch>
            <a:fillRect/>
          </a:stretch>
        </p:blipFill>
        <p:spPr bwMode="auto">
          <a:xfrm>
            <a:off x="637241" y="548680"/>
            <a:ext cx="8036697" cy="55446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Nieuwe Gebruiker\Pictures\Genealogie\AlleGenealogieën\De Merode\Gereed\langdorp_gezicht_op_het_dorp.jpg"/>
          <p:cNvPicPr>
            <a:picLocks noChangeAspect="1" noChangeArrowheads="1"/>
          </p:cNvPicPr>
          <p:nvPr/>
        </p:nvPicPr>
        <p:blipFill>
          <a:blip r:embed="rId2" cstate="print"/>
          <a:srcRect/>
          <a:stretch>
            <a:fillRect/>
          </a:stretch>
        </p:blipFill>
        <p:spPr bwMode="auto">
          <a:xfrm>
            <a:off x="539552" y="404664"/>
            <a:ext cx="7992888" cy="60849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Users\Nieuwe Gebruiker\Pictures\Genealogie\AlleGenealogieën\De Merode\Gereed\wolfsdonk_gezicht_op_het_dorp.jpg"/>
          <p:cNvPicPr>
            <a:picLocks noChangeAspect="1" noChangeArrowheads="1"/>
          </p:cNvPicPr>
          <p:nvPr/>
        </p:nvPicPr>
        <p:blipFill>
          <a:blip r:embed="rId2" cstate="print"/>
          <a:srcRect/>
          <a:stretch>
            <a:fillRect/>
          </a:stretch>
        </p:blipFill>
        <p:spPr bwMode="auto">
          <a:xfrm>
            <a:off x="899592" y="367941"/>
            <a:ext cx="7344816" cy="5581340"/>
          </a:xfrm>
          <a:prstGeom prst="rect">
            <a:avLst/>
          </a:prstGeom>
          <a:noFill/>
        </p:spPr>
      </p:pic>
      <p:sp>
        <p:nvSpPr>
          <p:cNvPr id="3" name="Stroomdiagram: Scheidingslijn 2"/>
          <p:cNvSpPr/>
          <p:nvPr/>
        </p:nvSpPr>
        <p:spPr>
          <a:xfrm>
            <a:off x="2987824" y="6093296"/>
            <a:ext cx="2570584" cy="44576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Wolfsdonk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Nieuwe Gebruiker\Pictures\Genealogie\AlleGenealogieën\De Merode\Gereed\gijmel.jpg"/>
          <p:cNvPicPr>
            <a:picLocks noChangeAspect="1" noChangeArrowheads="1"/>
          </p:cNvPicPr>
          <p:nvPr/>
        </p:nvPicPr>
        <p:blipFill>
          <a:blip r:embed="rId2" cstate="print"/>
          <a:srcRect/>
          <a:stretch>
            <a:fillRect/>
          </a:stretch>
        </p:blipFill>
        <p:spPr bwMode="auto">
          <a:xfrm>
            <a:off x="1043608" y="444500"/>
            <a:ext cx="7076818" cy="5144740"/>
          </a:xfrm>
          <a:prstGeom prst="rect">
            <a:avLst/>
          </a:prstGeom>
          <a:noFill/>
        </p:spPr>
      </p:pic>
      <p:sp>
        <p:nvSpPr>
          <p:cNvPr id="3" name="Afgeronde rechthoek 2"/>
          <p:cNvSpPr/>
          <p:nvPr/>
        </p:nvSpPr>
        <p:spPr>
          <a:xfrm>
            <a:off x="2195736" y="5661248"/>
            <a:ext cx="40324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Buurtschap Rijmel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Nieuwe Gebruiker\Pictures\Genealogie\AlleGenealogieën\De Merode\Gereed\Hoeve Jakke Verdonck.jpg"/>
          <p:cNvPicPr>
            <a:picLocks noChangeAspect="1" noChangeArrowheads="1"/>
          </p:cNvPicPr>
          <p:nvPr/>
        </p:nvPicPr>
        <p:blipFill>
          <a:blip r:embed="rId2" cstate="print"/>
          <a:srcRect/>
          <a:stretch>
            <a:fillRect/>
          </a:stretch>
        </p:blipFill>
        <p:spPr bwMode="auto">
          <a:xfrm>
            <a:off x="275114" y="476672"/>
            <a:ext cx="8473350" cy="5040559"/>
          </a:xfrm>
          <a:prstGeom prst="rect">
            <a:avLst/>
          </a:prstGeom>
          <a:noFill/>
        </p:spPr>
      </p:pic>
      <p:sp>
        <p:nvSpPr>
          <p:cNvPr id="3" name="Liggende oorkonde 2"/>
          <p:cNvSpPr/>
          <p:nvPr/>
        </p:nvSpPr>
        <p:spPr>
          <a:xfrm>
            <a:off x="251520" y="5517232"/>
            <a:ext cx="8496944"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Door het paard rondjes te laten lopen wordt de dorsmachine in werking gesteld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Nieuwe Gebruiker\Pictures\Genealogie\AlleGenealogieën\De Merode\Gereed\JanVerdonckSchoten.jpg"/>
          <p:cNvPicPr>
            <a:picLocks noChangeAspect="1" noChangeArrowheads="1"/>
          </p:cNvPicPr>
          <p:nvPr/>
        </p:nvPicPr>
        <p:blipFill>
          <a:blip r:embed="rId2" cstate="print"/>
          <a:srcRect/>
          <a:stretch>
            <a:fillRect/>
          </a:stretch>
        </p:blipFill>
        <p:spPr bwMode="auto">
          <a:xfrm>
            <a:off x="683568" y="332656"/>
            <a:ext cx="5235451" cy="6261503"/>
          </a:xfrm>
          <a:prstGeom prst="rect">
            <a:avLst/>
          </a:prstGeom>
          <a:noFill/>
        </p:spPr>
      </p:pic>
      <p:sp>
        <p:nvSpPr>
          <p:cNvPr id="3" name="Rechthoek 2"/>
          <p:cNvSpPr/>
          <p:nvPr/>
        </p:nvSpPr>
        <p:spPr>
          <a:xfrm>
            <a:off x="6372200" y="1484784"/>
            <a:ext cx="244827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Jan Verdonck die samen met zijn vrouw Madeleine  actieve bestuursleden  waren van de Sticht. Gen. Onderzoek Verdonck.</a:t>
            </a:r>
            <a:br>
              <a:rPr lang="nl-NL" dirty="0"/>
            </a:br>
            <a:r>
              <a:rPr lang="nl-NL" dirty="0"/>
              <a:t>Tevens waren zij actieve onderzoekers en</a:t>
            </a:r>
          </a:p>
          <a:p>
            <a:pPr algn="ctr"/>
            <a:r>
              <a:rPr lang="nl-NL" dirty="0"/>
              <a:t>organiseerden</a:t>
            </a:r>
          </a:p>
          <a:p>
            <a:pPr algn="ctr"/>
            <a:r>
              <a:rPr lang="nl-NL" dirty="0"/>
              <a:t>In Vlaanderen Verdonckiades.</a:t>
            </a:r>
            <a:br>
              <a:rPr lang="nl-NL" dirty="0"/>
            </a:br>
            <a:endParaRPr lang="nl-N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onnewende">
  <a:themeElements>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389</Words>
  <Application>Microsoft Office PowerPoint</Application>
  <PresentationFormat>Diavoorstelling (4:3)</PresentationFormat>
  <Paragraphs>29</Paragraphs>
  <Slides>28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Georgia</vt:lpstr>
      <vt:lpstr>Verdana</vt:lpstr>
      <vt:lpstr>Wingdings 2</vt:lpstr>
      <vt:lpstr>Zonnewende</vt:lpstr>
      <vt:lpstr>Genealogie Verdonck in het gebied De Merode.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Verdonk in het gebied De Merode.</dc:title>
  <dc:creator>Nieuwe Gebruiker</dc:creator>
  <cp:lastModifiedBy>Jaimy Hoogewoning</cp:lastModifiedBy>
  <cp:revision>28</cp:revision>
  <dcterms:created xsi:type="dcterms:W3CDTF">2016-05-10T12:48:23Z</dcterms:created>
  <dcterms:modified xsi:type="dcterms:W3CDTF">2023-02-25T10:49:58Z</dcterms:modified>
</cp:coreProperties>
</file>