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91" r:id="rId4"/>
    <p:sldId id="271" r:id="rId5"/>
    <p:sldId id="266" r:id="rId6"/>
    <p:sldId id="279" r:id="rId7"/>
    <p:sldId id="274" r:id="rId8"/>
    <p:sldId id="280" r:id="rId9"/>
    <p:sldId id="267" r:id="rId10"/>
    <p:sldId id="268" r:id="rId11"/>
    <p:sldId id="269" r:id="rId12"/>
    <p:sldId id="295" r:id="rId13"/>
    <p:sldId id="270" r:id="rId14"/>
    <p:sldId id="273" r:id="rId15"/>
    <p:sldId id="272" r:id="rId16"/>
    <p:sldId id="293" r:id="rId17"/>
    <p:sldId id="294" r:id="rId18"/>
    <p:sldId id="275" r:id="rId19"/>
    <p:sldId id="278" r:id="rId20"/>
    <p:sldId id="276" r:id="rId21"/>
    <p:sldId id="277" r:id="rId22"/>
    <p:sldId id="261" r:id="rId23"/>
    <p:sldId id="262" r:id="rId24"/>
    <p:sldId id="259" r:id="rId25"/>
    <p:sldId id="283" r:id="rId26"/>
    <p:sldId id="292" r:id="rId27"/>
    <p:sldId id="284" r:id="rId28"/>
    <p:sldId id="260" r:id="rId29"/>
    <p:sldId id="287" r:id="rId30"/>
    <p:sldId id="281" r:id="rId31"/>
    <p:sldId id="282" r:id="rId32"/>
    <p:sldId id="286" r:id="rId33"/>
    <p:sldId id="285" r:id="rId34"/>
    <p:sldId id="290" r:id="rId35"/>
    <p:sldId id="288" r:id="rId3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3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geronde rechthoe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Afgeronde rechthoe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20" name="Ondertitel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/>
              <a:t>Klik om het opmaakprofiel van de modelondertitel te bewerken</a:t>
            </a:r>
            <a:endParaRPr kumimoji="0" lang="en-US"/>
          </a:p>
        </p:txBody>
      </p:sp>
      <p:sp>
        <p:nvSpPr>
          <p:cNvPr id="19" name="Tijdelijke aanduiding voor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7C9E-926C-4979-8BE9-77CF24B30EAA}" type="datetimeFigureOut">
              <a:rPr lang="nl-NL" smtClean="0"/>
              <a:pPr/>
              <a:t>10-9-2022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D791-C419-4BE1-AA54-5C61EF679B8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7C9E-926C-4979-8BE9-77CF24B30EAA}" type="datetimeFigureOut">
              <a:rPr lang="nl-NL" smtClean="0"/>
              <a:pPr/>
              <a:t>10-9-2022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D791-C419-4BE1-AA54-5C61EF679B8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7C9E-926C-4979-8BE9-77CF24B30EAA}" type="datetimeFigureOut">
              <a:rPr lang="nl-NL" smtClean="0"/>
              <a:pPr/>
              <a:t>10-9-2022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D791-C419-4BE1-AA54-5C61EF679B8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7C9E-926C-4979-8BE9-77CF24B30EAA}" type="datetimeFigureOut">
              <a:rPr lang="nl-NL" smtClean="0"/>
              <a:pPr/>
              <a:t>10-9-2022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D791-C419-4BE1-AA54-5C61EF679B8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fgeronde rechthoe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fgeronde rechthoe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7C9E-926C-4979-8BE9-77CF24B30EAA}" type="datetimeFigureOut">
              <a:rPr lang="nl-NL" smtClean="0"/>
              <a:pPr/>
              <a:t>10-9-2022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D791-C419-4BE1-AA54-5C61EF679B8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7C9E-926C-4979-8BE9-77CF24B30EAA}" type="datetimeFigureOut">
              <a:rPr lang="nl-NL" smtClean="0"/>
              <a:pPr/>
              <a:t>10-9-2022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D791-C419-4BE1-AA54-5C61EF679B8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7C9E-926C-4979-8BE9-77CF24B30EAA}" type="datetimeFigureOut">
              <a:rPr lang="nl-NL" smtClean="0"/>
              <a:pPr/>
              <a:t>10-9-2022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D791-C419-4BE1-AA54-5C61EF679B8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7C9E-926C-4979-8BE9-77CF24B30EAA}" type="datetimeFigureOut">
              <a:rPr lang="nl-NL" smtClean="0"/>
              <a:pPr/>
              <a:t>10-9-2022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D791-C419-4BE1-AA54-5C61EF679B8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7C9E-926C-4979-8BE9-77CF24B30EAA}" type="datetimeFigureOut">
              <a:rPr lang="nl-NL" smtClean="0"/>
              <a:pPr/>
              <a:t>10-9-2022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D791-C419-4BE1-AA54-5C61EF679B8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7C9E-926C-4979-8BE9-77CF24B30EAA}" type="datetimeFigureOut">
              <a:rPr lang="nl-NL" smtClean="0"/>
              <a:pPr/>
              <a:t>10-9-2022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D791-C419-4BE1-AA54-5C61EF679B8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geronde rechthoe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nd enkele hoek rechthoek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7C9E-926C-4979-8BE9-77CF24B30EAA}" type="datetimeFigureOut">
              <a:rPr lang="nl-NL" smtClean="0"/>
              <a:pPr/>
              <a:t>10-9-2022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D791-C419-4BE1-AA54-5C61EF679B8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/>
              <a:t>Klik op het pictogram als u een afbeelding wilt toevoegen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fgeronde rechthoe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jdelijke aanduiding voor titel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25" name="Tijdelijke aanduiding voor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4757C9E-926C-4979-8BE9-77CF24B30EAA}" type="datetimeFigureOut">
              <a:rPr lang="nl-NL" smtClean="0"/>
              <a:pPr/>
              <a:t>10-9-2022</a:t>
            </a:fld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405D791-C419-4BE1-AA54-5C61EF679B8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Genealogie Verdonck </a:t>
            </a:r>
            <a:br>
              <a:rPr lang="nl-NL" dirty="0"/>
            </a:br>
            <a:r>
              <a:rPr lang="nl-NL" dirty="0"/>
              <a:t>Antwerpen -  Amsterdam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8064896" cy="1752600"/>
          </a:xfrm>
        </p:spPr>
        <p:txBody>
          <a:bodyPr>
            <a:normAutofit fontScale="85000" lnSpcReduction="10000"/>
          </a:bodyPr>
          <a:lstStyle/>
          <a:p>
            <a:r>
              <a:rPr lang="nl-NL" dirty="0"/>
              <a:t>Een genealogie die aanvangt met een huwelijk op 7-8-1742 te Antwerpen.</a:t>
            </a:r>
            <a:br>
              <a:rPr lang="nl-NL" dirty="0"/>
            </a:br>
            <a:r>
              <a:rPr lang="nl-NL" dirty="0"/>
              <a:t>Een achterkleinzoon, uit dat huwelijk, drie generaties later, trouwt in 1838 in Amsterdam. Dan volgen vier generaties te Amsterdam. In de laatste generaties worden alleen dochters geboren.</a:t>
            </a:r>
            <a:br>
              <a:rPr lang="nl-NL" dirty="0"/>
            </a:br>
            <a:r>
              <a:rPr lang="nl-NL" dirty="0"/>
              <a:t>Drie mannen Verdonck in de voorlaatste generatie waren in Amsterdam werkzaam als diamantslijpers.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euwe Gebruiker\Pictures\Genealogie\AlleGenealogieën\Geel Asd\PPointGereed\DnkBewvBelOlDMEVnckWest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20888"/>
            <a:ext cx="7143750" cy="3754438"/>
          </a:xfrm>
          <a:prstGeom prst="rect">
            <a:avLst/>
          </a:prstGeom>
          <a:noFill/>
        </p:spPr>
      </p:pic>
      <p:pic>
        <p:nvPicPr>
          <p:cNvPr id="3" name="Picture 6" descr="C:\Users\Nieuwe Gebruiker\Pictures\Genealogie\AlleGenealogieën\Geel Asd\PPointGereed\OvlJacJospFrVnckW edvWesterm18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20688"/>
            <a:ext cx="7339012" cy="1660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euwe Gebruiker\Pictures\Genealogie\AlleGenealogieën\Geel Asd\PPointGereed\Ondertr1884VnckvdHon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161212" cy="2125663"/>
          </a:xfrm>
          <a:prstGeom prst="rect">
            <a:avLst/>
          </a:prstGeom>
          <a:noFill/>
        </p:spPr>
      </p:pic>
      <p:pic>
        <p:nvPicPr>
          <p:cNvPr id="6147" name="Picture 3" descr="C:\Users\Nieuwe Gebruiker\Pictures\Genealogie\AlleGenealogieën\Geel Asd\PPointGereed\DankBelTr1884Vnck-v.d.Hone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212976"/>
            <a:ext cx="6623050" cy="2847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">
            <a:extLst>
              <a:ext uri="{FF2B5EF4-FFF2-40B4-BE49-F238E27FC236}">
                <a16:creationId xmlns:a16="http://schemas.microsoft.com/office/drawing/2014/main" id="{ABD80396-0C56-EAD4-7D25-58DB8AE1C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36" y="980728"/>
            <a:ext cx="705640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36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ieuwe Gebruiker\Pictures\Genealogie\AlleGenealogieën\Geel Asd\PPointGereed\Beb1891ZnvnVnckHon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97152"/>
            <a:ext cx="6737350" cy="1106488"/>
          </a:xfrm>
          <a:prstGeom prst="rect">
            <a:avLst/>
          </a:prstGeom>
          <a:noFill/>
        </p:spPr>
      </p:pic>
      <p:pic>
        <p:nvPicPr>
          <p:cNvPr id="7171" name="Picture 3" descr="C:\Users\Nieuwe Gebruiker\Pictures\Genealogie\AlleGenealogieën\Geel Asd\PPointGereed\GebDoVnckvdHonert18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780928"/>
            <a:ext cx="6773862" cy="1263650"/>
          </a:xfrm>
          <a:prstGeom prst="rect">
            <a:avLst/>
          </a:prstGeom>
          <a:noFill/>
        </p:spPr>
      </p:pic>
      <p:pic>
        <p:nvPicPr>
          <p:cNvPr id="7172" name="Picture 4" descr="C:\Users\Nieuwe Gebruiker\Pictures\Genealogie\AlleGenealogieën\Geel Asd\PPointGereed\GebZnVnck-vdHoner18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908720"/>
            <a:ext cx="6970713" cy="1425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ieuwe Gebruiker\Pictures\Genealogie\AlleGenealogieën\Geel Asd\PPointGereed\OvlMGFVnckEchJPvdHon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76672"/>
            <a:ext cx="4032448" cy="585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ieuwe Gebruiker\Pictures\Genealogie\AlleGenealogieën\Geel Asd\PPointGereed\JacPetrVnckvdHonertOl1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76672"/>
            <a:ext cx="3816424" cy="5836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8083BB2-A7DE-0409-E282-E0945E3A0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16732"/>
            <a:ext cx="7545749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74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556794D-2E47-74D2-F254-035D213D4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22" y="1625859"/>
            <a:ext cx="5640355" cy="3606282"/>
          </a:xfrm>
          <a:prstGeom prst="rect">
            <a:avLst/>
          </a:prstGeom>
        </p:spPr>
      </p:pic>
      <p:pic>
        <p:nvPicPr>
          <p:cNvPr id="5" name="Afbeelding 4" descr="Afbeelding met tekst, krant&#10;&#10;Automatisch gegenereerde beschrijving">
            <a:extLst>
              <a:ext uri="{FF2B5EF4-FFF2-40B4-BE49-F238E27FC236}">
                <a16:creationId xmlns:a16="http://schemas.microsoft.com/office/drawing/2014/main" id="{ECBEE926-0D40-1710-E38A-3FC4E51E4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62" y="1390650"/>
            <a:ext cx="646747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98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ieuwe Gebruiker\Pictures\Genealogie\AlleGenealogieën\Geel Asd\PPointGereed\OlReinoudVnck88jr1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5904656" cy="5296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ieuwe Gebruiker\Pictures\Genealogie\AlleGenealogieën\Geel Asd\PPointGereed\OvlReinhAlexVnck1952As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03162"/>
            <a:ext cx="4248472" cy="5651675"/>
          </a:xfrm>
          <a:prstGeom prst="rect">
            <a:avLst/>
          </a:prstGeom>
          <a:noFill/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D5EAF9C-3F5A-D583-A7D7-C6FDFD69CD57}"/>
              </a:ext>
            </a:extLst>
          </p:cNvPr>
          <p:cNvSpPr txBox="1"/>
          <p:nvPr/>
        </p:nvSpPr>
        <p:spPr>
          <a:xfrm>
            <a:off x="6156176" y="3573016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Om het leven gekomen door kolendamvergiftiging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Geel Asd\PPointGereed\Wester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241" y="795338"/>
            <a:ext cx="3537697" cy="4721894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5148064" y="1700808"/>
            <a:ext cx="3384376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Een dochter van Gerardus Frederik Westerman, directeur van Artis Amsterdam, Dorothea Maria Eleonora trouwde in 1823 te Amsterdam met beeldhouwer  Jacobus Josephus Verdonck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ieuwe Gebruiker\Pictures\Genealogie\AlleGenealogieën\Geel Asd\PPointGereed\GetrWybo1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3754438" cy="1925638"/>
          </a:xfrm>
          <a:prstGeom prst="rect">
            <a:avLst/>
          </a:prstGeom>
          <a:noFill/>
        </p:spPr>
      </p:pic>
      <p:pic>
        <p:nvPicPr>
          <p:cNvPr id="13315" name="Picture 3" descr="C:\Users\Nieuwe Gebruiker\Pictures\Genealogie\AlleGenealogieën\Geel Asd\PPointGereed\GebTacoVnckZnWyb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708920"/>
            <a:ext cx="4543425" cy="3381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ieuwe Gebruiker\Pictures\Genealogie\AlleGenealogieën\Geel Asd\PPointGereed\gebdrVerd-dRoever1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4822304" cy="2080210"/>
          </a:xfrm>
          <a:prstGeom prst="rect">
            <a:avLst/>
          </a:prstGeom>
          <a:noFill/>
        </p:spPr>
      </p:pic>
      <p:pic>
        <p:nvPicPr>
          <p:cNvPr id="11267" name="Picture 3" descr="C:\Users\Nieuwe Gebruiker\Pictures\Genealogie\AlleGenealogieën\Geel Asd\PPointGereed\GebWyboiArewndVnck1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356992"/>
            <a:ext cx="4608512" cy="2186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euwe Gebruiker\Pictures\Genealogie\AlleGenealogieën\Antwerpen1\PpointGereed\OvlAMVerheulWedvJJFrVerdon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991" y="1124744"/>
            <a:ext cx="7848623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euwe Gebruiker\Pictures\Genealogie\AlleGenealogieën\Antwerpen1\PpointGereed\OvlMarMadVnckWdvHill&amp;Köh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20688"/>
            <a:ext cx="4032448" cy="5887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Antwerpen1\PpointGereed\MHVnck1983 73j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48680"/>
            <a:ext cx="4392488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ieuwe Gebruiker\Pictures\Genealogie\AlleGenealogieën\Geel Asd\PPointGereed\GetrVnckHuffnagel1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724" y="980728"/>
            <a:ext cx="7164913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ontvangstbewijs">
            <a:extLst>
              <a:ext uri="{FF2B5EF4-FFF2-40B4-BE49-F238E27FC236}">
                <a16:creationId xmlns:a16="http://schemas.microsoft.com/office/drawing/2014/main" id="{5DFBB11D-F73C-5220-3468-B544B30E8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27669"/>
            <a:ext cx="5112568" cy="560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95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Nieuwe Gebruiker\Pictures\Genealogie\AlleGenealogieën\Geel Asd\PPointGereed\OlMarcGerFrVnck1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4" y="1120774"/>
            <a:ext cx="5330156" cy="5011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Nieuwe Gebruiker\Pictures\Genealogie\AlleGenealogieën\Geel Asd\PPointGereed\Ol1978AlwThValVeerenWwVnck&amp;Hu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603" y="692696"/>
            <a:ext cx="5587709" cy="5341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Nieuwe Gebruiker\Pictures\Genealogie\AlleGenealogieën\Geel Asd\PPointGereed\GbZnJaap1949VnckHuffnag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48679"/>
            <a:ext cx="4968552" cy="5701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Nieuwe Gebruiker\Pictures\Genealogie\AlleGenealogieën\Geel Asd\PPointGereed\MichdRuyter,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3456384" cy="5791007"/>
          </a:xfrm>
          <a:prstGeom prst="rect">
            <a:avLst/>
          </a:prstGeom>
          <a:noFill/>
        </p:spPr>
      </p:pic>
      <p:sp>
        <p:nvSpPr>
          <p:cNvPr id="3" name="Ovaal 2"/>
          <p:cNvSpPr/>
          <p:nvPr/>
        </p:nvSpPr>
        <p:spPr>
          <a:xfrm>
            <a:off x="5220072" y="1124744"/>
            <a:ext cx="3312368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Dit beeld is één van de werken van Jacobus Josephus Franciscus </a:t>
            </a:r>
          </a:p>
          <a:p>
            <a:pPr algn="ctr"/>
            <a:r>
              <a:rPr lang="nl-NL" dirty="0"/>
              <a:t>Verdonck</a:t>
            </a:r>
          </a:p>
          <a:p>
            <a:pPr algn="ctr"/>
            <a:r>
              <a:rPr lang="nl-NL" dirty="0"/>
              <a:t>1823-1878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Nieuwe Gebruiker\Pictures\Genealogie\AlleGenealogieën\Geel Asd\PPointGereed\OlJacJosFrVnckEchtVee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20688"/>
            <a:ext cx="5072590" cy="5541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Nieuwe Gebruiker\Pictures\Genealogie\AlleGenealogieën\Geel Asd\PPointGereed\GebZnWoortmVn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49412"/>
            <a:ext cx="6455285" cy="3083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Nieuwe Gebruiker\Pictures\Genealogie\AlleGenealogieën\Geel Asd\PPointGereed\OvlWHWoortman1969EchTVn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344816" cy="4934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Nieuwe Gebruiker\Pictures\Genealogie\AlleGenealogieën\Geel Asd\PPointGereed\OvlJLCvMeerwijkEchvAPVnck1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48120"/>
            <a:ext cx="4464496" cy="5445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Nieuwe Gebruiker\Pictures\Genealogie\AlleGenealogieën\Geel Asd\PPointGereed\OverlJozefFoijerEchgtvJREVnck.jpg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92696"/>
            <a:ext cx="4623163" cy="5501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Nieuwe Gebruiker\Pictures\Genealogie\AlleGenealogieën\Geel Asd\PPointGereed\OvlWKattenburgFoyerdrxVnck1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92696"/>
            <a:ext cx="4248472" cy="554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Geel Asd\PPointGereed\Onde rtJJFVnckDMEWesterm1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015163" cy="1816100"/>
          </a:xfrm>
          <a:prstGeom prst="rect">
            <a:avLst/>
          </a:prstGeom>
          <a:noFill/>
        </p:spPr>
      </p:pic>
      <p:pic>
        <p:nvPicPr>
          <p:cNvPr id="2051" name="Picture 3" descr="C:\Users\Nieuwe Gebruiker\Pictures\Genealogie\AlleGenealogieën\Geel Asd\PPointGereed\GebDoodgbKnkEchtVnckWestm18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068960"/>
            <a:ext cx="6926263" cy="1152525"/>
          </a:xfrm>
          <a:prstGeom prst="rect">
            <a:avLst/>
          </a:prstGeom>
          <a:noFill/>
        </p:spPr>
      </p:pic>
      <p:pic>
        <p:nvPicPr>
          <p:cNvPr id="2052" name="Picture 4" descr="C:\Users\Nieuwe Gebruiker\Pictures\Genealogie\AlleGenealogieën\Geel Asd\PPointGereed\GebZnVanVerdWesterm18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797152"/>
            <a:ext cx="7107238" cy="974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Geel Asd\PPointGereed\GebdrVnckWesterm1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6508750" cy="733425"/>
          </a:xfrm>
          <a:prstGeom prst="rect">
            <a:avLst/>
          </a:prstGeom>
          <a:noFill/>
        </p:spPr>
      </p:pic>
      <p:pic>
        <p:nvPicPr>
          <p:cNvPr id="3075" name="Picture 3" descr="C:\Users\Nieuwe Gebruiker\Pictures\Genealogie\AlleGenealogieën\Geel Asd\PPointGereed\OverlKindEchtpVnckWesterm18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44824"/>
            <a:ext cx="7243763" cy="1203325"/>
          </a:xfrm>
          <a:prstGeom prst="rect">
            <a:avLst/>
          </a:prstGeom>
          <a:noFill/>
        </p:spPr>
      </p:pic>
      <p:pic>
        <p:nvPicPr>
          <p:cNvPr id="3076" name="Picture 4" descr="C:\Users\Nieuwe Gebruiker\Pictures\Genealogie\AlleGenealogieën\Geel Asd\PPointGereed\GebZnEchtVnckWester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73016"/>
            <a:ext cx="7026276" cy="901700"/>
          </a:xfrm>
          <a:prstGeom prst="rect">
            <a:avLst/>
          </a:prstGeom>
          <a:noFill/>
        </p:spPr>
      </p:pic>
      <p:pic>
        <p:nvPicPr>
          <p:cNvPr id="3077" name="Picture 5" descr="C:\Users\Nieuwe Gebruiker\Pictures\Genealogie\AlleGenealogieën\Geel Asd\PPointGereed\GebDrEchtpVnckWesterm18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5085184"/>
            <a:ext cx="6554788" cy="925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ieuwe Gebruiker\Pictures\Genealogie\AlleGenealogieën\Geel Asd\PPointGereed\CuratleGFVnck1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805" y="1700808"/>
            <a:ext cx="7740883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ieuwe Gebruiker\Pictures\Genealogie\AlleGenealogieën\Geel Asd\PPointGereed\AkteWedVernck-Westerman1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48680"/>
            <a:ext cx="5561012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ieuwe Gebruiker\Pictures\Genealogie\AlleGenealogieën\Geel Asd\PPointGereed\DankbCadeaW.Bau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5338" y="984250"/>
            <a:ext cx="6778069" cy="4749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Genealogie\AlleGenealogieën\Geel Asd\PPointGereed\OvlDMEWmanWwvJJFVnck1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7056784" cy="5771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146</TotalTime>
  <Words>111</Words>
  <Application>Microsoft Office PowerPoint</Application>
  <PresentationFormat>Diavoorstelling (4:3)</PresentationFormat>
  <Paragraphs>7</Paragraphs>
  <Slides>35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38" baseType="lpstr">
      <vt:lpstr>Verdana</vt:lpstr>
      <vt:lpstr>Wingdings 2</vt:lpstr>
      <vt:lpstr>Aspect</vt:lpstr>
      <vt:lpstr>Genealogie Verdonck  Antwerpen -  Amsterdam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Quote Components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Genealogie Verdonck  Antwerpen -  Amsterdam</dc:title>
  <dc:creator>Nieuwe Gebruiker</dc:creator>
  <cp:lastModifiedBy>Piet Verdonk</cp:lastModifiedBy>
  <cp:revision>21</cp:revision>
  <dcterms:created xsi:type="dcterms:W3CDTF">2016-04-30T12:12:29Z</dcterms:created>
  <dcterms:modified xsi:type="dcterms:W3CDTF">2022-09-10T17:26:19Z</dcterms:modified>
</cp:coreProperties>
</file>