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9" r:id="rId8"/>
    <p:sldId id="266" r:id="rId9"/>
    <p:sldId id="268" r:id="rId10"/>
    <p:sldId id="262" r:id="rId11"/>
    <p:sldId id="263" r:id="rId12"/>
    <p:sldId id="265" r:id="rId13"/>
    <p:sldId id="267" r:id="rId14"/>
    <p:sldId id="271" r:id="rId15"/>
    <p:sldId id="272" r:id="rId16"/>
    <p:sldId id="264" r:id="rId17"/>
    <p:sldId id="270" r:id="rId18"/>
    <p:sldId id="273" r:id="rId19"/>
    <p:sldId id="274" r:id="rId20"/>
    <p:sldId id="275"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93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 name="Rechthoe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nl-NL"/>
              <a:t>Klik om de stijl te bewerken</a:t>
            </a:r>
            <a:endParaRPr kumimoji="0"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het opmaakprofiel van de modelondertitel te bewerken</a:t>
            </a:r>
            <a:endParaRPr kumimoji="0" lang="en-US"/>
          </a:p>
        </p:txBody>
      </p:sp>
      <p:sp>
        <p:nvSpPr>
          <p:cNvPr id="31" name="Tijdelijke aanduiding voo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D06C837-AE65-4194-A969-EB64518CBBD5}" type="datetimeFigureOut">
              <a:rPr lang="nl-NL" smtClean="0"/>
              <a:pPr/>
              <a:t>25-6-2018</a:t>
            </a:fld>
            <a:endParaRPr lang="nl-NL"/>
          </a:p>
        </p:txBody>
      </p:sp>
      <p:sp>
        <p:nvSpPr>
          <p:cNvPr id="18" name="Tijdelijke aanduiding voor voetteks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nl-NL"/>
          </a:p>
        </p:txBody>
      </p:sp>
      <p:sp>
        <p:nvSpPr>
          <p:cNvPr id="29" name="Tijdelijke aanduiding voor dia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A8703D0-E7CB-45B8-A13A-A69B7C377A3A}"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BD06C837-AE65-4194-A969-EB64518CBBD5}" type="datetimeFigureOut">
              <a:rPr lang="nl-NL" smtClean="0"/>
              <a:pPr/>
              <a:t>25-6-2018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a:xfrm>
            <a:off x="4242816" y="6557946"/>
            <a:ext cx="2002464" cy="226902"/>
          </a:xfrm>
        </p:spPr>
        <p:txBody>
          <a:bodyPr/>
          <a:lstStyle/>
          <a:p>
            <a:fld id="{BD06C837-AE65-4194-A969-EB64518CBBD5}" type="datetimeFigureOut">
              <a:rPr lang="nl-NL" smtClean="0"/>
              <a:pPr/>
              <a:t>25-6-2018</a:t>
            </a:fld>
            <a:endParaRPr lang="nl-NL"/>
          </a:p>
        </p:txBody>
      </p:sp>
      <p:sp>
        <p:nvSpPr>
          <p:cNvPr id="5" name="Tijdelijke aanduiding voor voettekst 4"/>
          <p:cNvSpPr>
            <a:spLocks noGrp="1"/>
          </p:cNvSpPr>
          <p:nvPr>
            <p:ph type="ftr" sz="quarter" idx="11"/>
          </p:nvPr>
        </p:nvSpPr>
        <p:spPr>
          <a:xfrm>
            <a:off x="457200" y="6556248"/>
            <a:ext cx="3657600" cy="228600"/>
          </a:xfrm>
        </p:spPr>
        <p:txBody>
          <a:bodyPr/>
          <a:lstStyle/>
          <a:p>
            <a:endParaRPr lang="nl-NL"/>
          </a:p>
        </p:txBody>
      </p:sp>
      <p:sp>
        <p:nvSpPr>
          <p:cNvPr id="6" name="Tijdelijke aanduiding voor dia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A8703D0-E7CB-45B8-A13A-A69B7C377A3A}"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BD06C837-AE65-4194-A969-EB64518CBBD5}" type="datetimeFigureOut">
              <a:rPr lang="nl-NL" smtClean="0"/>
              <a:pPr/>
              <a:t>25-6-2018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D06C837-AE65-4194-A969-EB64518CBBD5}" type="datetimeFigureOut">
              <a:rPr lang="nl-NL" smtClean="0"/>
              <a:pPr/>
              <a:t>25-6-2018</a:t>
            </a:fld>
            <a:endParaRPr lang="nl-NL"/>
          </a:p>
        </p:txBody>
      </p:sp>
      <p:sp>
        <p:nvSpPr>
          <p:cNvPr id="5" name="Tijdelijke aanduiding voor voetteks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nl-NL"/>
          </a:p>
        </p:txBody>
      </p:sp>
      <p:sp>
        <p:nvSpPr>
          <p:cNvPr id="6" name="Tijdelijke aanduiding voor dianummer 5"/>
          <p:cNvSpPr>
            <a:spLocks noGrp="1"/>
          </p:cNvSpPr>
          <p:nvPr>
            <p:ph type="sldNum" sz="quarter" idx="12"/>
          </p:nvPr>
        </p:nvSpPr>
        <p:spPr>
          <a:xfrm>
            <a:off x="6733952" y="6555112"/>
            <a:ext cx="588336" cy="228600"/>
          </a:xfrm>
        </p:spPr>
        <p:txBody>
          <a:bodyPr/>
          <a:lstStyle/>
          <a:p>
            <a:fld id="{FA8703D0-E7CB-45B8-A13A-A69B7C377A3A}"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BD06C837-AE65-4194-A969-EB64518CBBD5}" type="datetimeFigureOut">
              <a:rPr lang="nl-NL" smtClean="0"/>
              <a:pPr/>
              <a:t>25-6-2018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nchor="b"/>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BD06C837-AE65-4194-A969-EB64518CBBD5}" type="datetimeFigureOut">
              <a:rPr lang="nl-NL" smtClean="0"/>
              <a:pPr/>
              <a:t>25-6-2018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BD06C837-AE65-4194-A969-EB64518CBBD5}" type="datetimeFigureOut">
              <a:rPr lang="nl-NL" smtClean="0"/>
              <a:pPr/>
              <a:t>25-6-2018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solidFill>
                  <a:schemeClr val="tx2"/>
                </a:solidFill>
              </a:defRPr>
            </a:lvl1pPr>
            <a:extLst/>
          </a:lstStyle>
          <a:p>
            <a:fld id="{BD06C837-AE65-4194-A969-EB64518CBBD5}" type="datetimeFigureOut">
              <a:rPr lang="nl-NL" smtClean="0"/>
              <a:pPr/>
              <a:t>25-6-2018</a:t>
            </a:fld>
            <a:endParaRPr lang="nl-NL"/>
          </a:p>
        </p:txBody>
      </p:sp>
      <p:sp>
        <p:nvSpPr>
          <p:cNvPr id="3" name="Tijdelijke aanduiding voor voettekst 2"/>
          <p:cNvSpPr>
            <a:spLocks noGrp="1"/>
          </p:cNvSpPr>
          <p:nvPr>
            <p:ph type="ftr" sz="quarter" idx="11"/>
          </p:nvPr>
        </p:nvSpPr>
        <p:spPr/>
        <p:txBody>
          <a:bodyPr/>
          <a:lstStyle>
            <a:lvl1pPr>
              <a:defRPr>
                <a:solidFill>
                  <a:schemeClr val="tx2"/>
                </a:solidFill>
              </a:defRPr>
            </a:lvl1pPr>
            <a:extLst/>
          </a:lstStyle>
          <a:p>
            <a:endParaRPr lang="nl-NL"/>
          </a:p>
        </p:txBody>
      </p:sp>
      <p:sp>
        <p:nvSpPr>
          <p:cNvPr id="4" name="Tijdelijke aanduiding voor dianummer 3"/>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BD06C837-AE65-4194-A969-EB64518CBBD5}" type="datetimeFigureOut">
              <a:rPr lang="nl-NL" smtClean="0"/>
              <a:pPr/>
              <a:t>25-6-2018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8703D0-E7CB-45B8-A13A-A69B7C377A3A}"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hthoe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nl-NL"/>
              <a:t>Klik om de stijl te bewerken</a:t>
            </a:r>
            <a:endParaRPr kumimoji="0"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nl-NL"/>
              <a:t>Klik om de modelstijlen te bewerken</a:t>
            </a:r>
          </a:p>
        </p:txBody>
      </p:sp>
      <p:sp>
        <p:nvSpPr>
          <p:cNvPr id="5" name="Tijdelijke aanduiding voor datum 4"/>
          <p:cNvSpPr>
            <a:spLocks noGrp="1"/>
          </p:cNvSpPr>
          <p:nvPr>
            <p:ph type="dt" sz="half" idx="10"/>
          </p:nvPr>
        </p:nvSpPr>
        <p:spPr/>
        <p:txBody>
          <a:bodyPr/>
          <a:lstStyle/>
          <a:p>
            <a:fld id="{BD06C837-AE65-4194-A969-EB64518CBBD5}" type="datetimeFigureOut">
              <a:rPr lang="nl-NL" smtClean="0"/>
              <a:pPr/>
              <a:t>25-6-2018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A8703D0-E7CB-45B8-A13A-A69B7C377A3A}" type="slidenum">
              <a:rPr lang="nl-NL" smtClean="0"/>
              <a:pPr/>
              <a:t>‹nr.›</a:t>
            </a:fld>
            <a:endParaRPr lang="nl-NL"/>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nl-NL"/>
              <a:t>Klik op het pictogram als u een afbeelding wilt toevoegen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ti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nl-NL"/>
              <a:t>Klik om de stijl te bewerken</a:t>
            </a:r>
            <a:endParaRPr kumimoji="0" lang="en-US"/>
          </a:p>
        </p:txBody>
      </p:sp>
      <p:sp>
        <p:nvSpPr>
          <p:cNvPr id="31" name="Tijdelijke aanduiding voor teks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27" name="Tijdelijke aanduiding voo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D06C837-AE65-4194-A969-EB64518CBBD5}" type="datetimeFigureOut">
              <a:rPr lang="nl-NL" smtClean="0"/>
              <a:pPr/>
              <a:t>25-6-2018</a:t>
            </a:fld>
            <a:endParaRPr lang="nl-NL"/>
          </a:p>
        </p:txBody>
      </p:sp>
      <p:sp>
        <p:nvSpPr>
          <p:cNvPr id="4" name="Tijdelijke aanduiding voor voetteks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nl-NL"/>
          </a:p>
        </p:txBody>
      </p:sp>
      <p:sp>
        <p:nvSpPr>
          <p:cNvPr id="16" name="Tijdelijke aanduiding voor dia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A8703D0-E7CB-45B8-A13A-A69B7C377A3A}"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con-verdonck.nl/nl/home.php" TargetMode="External"/><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80728"/>
            <a:ext cx="7772400" cy="1470025"/>
          </a:xfrm>
        </p:spPr>
        <p:txBody>
          <a:bodyPr/>
          <a:lstStyle/>
          <a:p>
            <a:r>
              <a:rPr lang="nl-NL" dirty="0"/>
              <a:t>Verdonck Helkijn - Amsterdam</a:t>
            </a:r>
          </a:p>
        </p:txBody>
      </p:sp>
      <p:sp>
        <p:nvSpPr>
          <p:cNvPr id="3" name="Ondertitel 2"/>
          <p:cNvSpPr>
            <a:spLocks noGrp="1"/>
          </p:cNvSpPr>
          <p:nvPr>
            <p:ph type="subTitle" idx="1"/>
          </p:nvPr>
        </p:nvSpPr>
        <p:spPr>
          <a:xfrm>
            <a:off x="1331640" y="2852936"/>
            <a:ext cx="6400800" cy="2063080"/>
          </a:xfrm>
        </p:spPr>
        <p:txBody>
          <a:bodyPr>
            <a:normAutofit fontScale="85000" lnSpcReduction="20000"/>
          </a:bodyPr>
          <a:lstStyle/>
          <a:p>
            <a:r>
              <a:rPr lang="nl-NL" dirty="0"/>
              <a:t>Een genealogie die aanvangt met een huwelijk omstreeks 1785 van Pieter Arnoldus Verdonck en Maria Josepha Segard. Een kleinzoon van dit echtpaar trouwde  10 juni 1857 te Amsterdam en diens zoon Isidore  geboren 29-9-1888 te Amsterdam verwierf bekendheid als vennoot van “Het Oostersch Tapijtenhuis Con &amp; Verdonck”</a:t>
            </a:r>
            <a:br>
              <a:rPr lang="nl-NL" dirty="0"/>
            </a:br>
            <a:r>
              <a:rPr lang="nl-NL" dirty="0"/>
              <a:t>Pierre Verdonck een talentvol pianist en musicoloog behoort eveneens tot deze familie.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Nieuwe Gebruiker\Pictures\Genealogie\AlleGenealogieën\Kortrijk\PPointGereed\OverlJeanneVcnkgebDoes.jpg"/>
          <p:cNvPicPr>
            <a:picLocks noChangeAspect="1" noChangeArrowheads="1"/>
          </p:cNvPicPr>
          <p:nvPr/>
        </p:nvPicPr>
        <p:blipFill>
          <a:blip r:embed="rId2" cstate="print"/>
          <a:srcRect/>
          <a:stretch>
            <a:fillRect/>
          </a:stretch>
        </p:blipFill>
        <p:spPr bwMode="auto">
          <a:xfrm>
            <a:off x="1331640" y="476672"/>
            <a:ext cx="6365452" cy="3771800"/>
          </a:xfrm>
          <a:prstGeom prst="rect">
            <a:avLst/>
          </a:prstGeom>
          <a:noFill/>
        </p:spPr>
      </p:pic>
      <p:pic>
        <p:nvPicPr>
          <p:cNvPr id="7171" name="Picture 3" descr="C:\Users\Nieuwe Gebruiker\Pictures\Genealogie\AlleGenealogieën\Kortrijk\PPointGereed\OvlJeanneVnkgebDoes.jpg"/>
          <p:cNvPicPr>
            <a:picLocks noChangeAspect="1" noChangeArrowheads="1"/>
          </p:cNvPicPr>
          <p:nvPr/>
        </p:nvPicPr>
        <p:blipFill>
          <a:blip r:embed="rId3" cstate="print"/>
          <a:srcRect/>
          <a:stretch>
            <a:fillRect/>
          </a:stretch>
        </p:blipFill>
        <p:spPr bwMode="auto">
          <a:xfrm>
            <a:off x="1331640" y="4293096"/>
            <a:ext cx="6232525" cy="23098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Nieuwe Gebruiker\Pictures\Genealogie\AlleGenealogieën\Kortrijk\PPointGereed\ZaakCon&amp;VnckLeidsestr.JPG"/>
          <p:cNvPicPr>
            <a:picLocks noChangeAspect="1" noChangeArrowheads="1"/>
          </p:cNvPicPr>
          <p:nvPr/>
        </p:nvPicPr>
        <p:blipFill>
          <a:blip r:embed="rId2" cstate="print"/>
          <a:srcRect/>
          <a:stretch>
            <a:fillRect/>
          </a:stretch>
        </p:blipFill>
        <p:spPr bwMode="auto">
          <a:xfrm>
            <a:off x="1115616" y="548680"/>
            <a:ext cx="6768752" cy="4898148"/>
          </a:xfrm>
          <a:prstGeom prst="rect">
            <a:avLst/>
          </a:prstGeom>
          <a:noFill/>
        </p:spPr>
      </p:pic>
      <p:sp>
        <p:nvSpPr>
          <p:cNvPr id="4" name="Golf 3"/>
          <p:cNvSpPr/>
          <p:nvPr/>
        </p:nvSpPr>
        <p:spPr>
          <a:xfrm>
            <a:off x="1547664" y="5517232"/>
            <a:ext cx="5832648" cy="105841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Leidsestraat 76 Amsterdam. Foto 1939.  In 1953 nr. 74-76. Aldaar gevestigd van 1933-1987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Nieuwe Gebruiker\Pictures\Genealogie\AlleGenealogieën\Kortrijk\Alsnog\Con&amp;Verdonk.jpg"/>
          <p:cNvPicPr>
            <a:picLocks noChangeAspect="1" noChangeArrowheads="1"/>
          </p:cNvPicPr>
          <p:nvPr/>
        </p:nvPicPr>
        <p:blipFill>
          <a:blip r:embed="rId2" cstate="print"/>
          <a:srcRect/>
          <a:stretch>
            <a:fillRect/>
          </a:stretch>
        </p:blipFill>
        <p:spPr bwMode="auto">
          <a:xfrm>
            <a:off x="971601" y="404664"/>
            <a:ext cx="3816424" cy="5827052"/>
          </a:xfrm>
          <a:prstGeom prst="rect">
            <a:avLst/>
          </a:prstGeom>
          <a:noFill/>
        </p:spPr>
      </p:pic>
      <p:sp>
        <p:nvSpPr>
          <p:cNvPr id="3" name="Rechthoek 2"/>
          <p:cNvSpPr/>
          <p:nvPr/>
        </p:nvSpPr>
        <p:spPr>
          <a:xfrm>
            <a:off x="5004048" y="2204864"/>
            <a:ext cx="3240360"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latin typeface="Verdana" pitchFamily="34" charset="0"/>
                <a:ea typeface="Verdana" pitchFamily="34" charset="0"/>
                <a:cs typeface="Verdana" pitchFamily="34" charset="0"/>
              </a:rPr>
              <a:t>In de loop der jaren werden vanaf 1937 17 vestigingen toegevoegd aan “Het Oostersch Tapijthuis Con en Verdonck”. In 2016 is alleen nog een vestiging in Den Haag. Zie </a:t>
            </a:r>
          </a:p>
          <a:p>
            <a:pPr algn="ctr"/>
            <a:r>
              <a:rPr lang="nl-NL" sz="1200" dirty="0" err="1">
                <a:latin typeface="Verdana" pitchFamily="34" charset="0"/>
                <a:ea typeface="Verdana" pitchFamily="34" charset="0"/>
                <a:cs typeface="Verdana" pitchFamily="34" charset="0"/>
                <a:hlinkClick r:id="rId3"/>
              </a:rPr>
              <a:t>www.con-verdonck.nl</a:t>
            </a:r>
            <a:r>
              <a:rPr lang="nl-NL" sz="1200" dirty="0">
                <a:latin typeface="Verdana" pitchFamily="34" charset="0"/>
                <a:ea typeface="Verdana" pitchFamily="34" charset="0"/>
                <a:cs typeface="Verdana" pitchFamily="34" charset="0"/>
                <a:hlinkClick r:id="rId3"/>
              </a:rPr>
              <a:t>/</a:t>
            </a:r>
            <a:r>
              <a:rPr lang="nl-NL" sz="1200" dirty="0" err="1">
                <a:latin typeface="Verdana" pitchFamily="34" charset="0"/>
                <a:ea typeface="Verdana" pitchFamily="34" charset="0"/>
                <a:cs typeface="Verdana" pitchFamily="34" charset="0"/>
                <a:hlinkClick r:id="rId3"/>
              </a:rPr>
              <a:t>nl</a:t>
            </a:r>
            <a:r>
              <a:rPr lang="nl-NL" sz="1200" dirty="0">
                <a:latin typeface="Verdana" pitchFamily="34" charset="0"/>
                <a:ea typeface="Verdana" pitchFamily="34" charset="0"/>
                <a:cs typeface="Verdana" pitchFamily="34" charset="0"/>
                <a:hlinkClick r:id="rId3"/>
              </a:rPr>
              <a:t>/</a:t>
            </a:r>
            <a:r>
              <a:rPr lang="nl-NL" sz="1200" dirty="0" err="1">
                <a:latin typeface="Verdana" pitchFamily="34" charset="0"/>
                <a:ea typeface="Verdana" pitchFamily="34" charset="0"/>
                <a:cs typeface="Verdana" pitchFamily="34" charset="0"/>
                <a:hlinkClick r:id="rId3"/>
              </a:rPr>
              <a:t>home.php</a:t>
            </a:r>
            <a:br>
              <a:rPr lang="nl-NL" sz="1200" dirty="0">
                <a:latin typeface="Verdana" pitchFamily="34" charset="0"/>
                <a:ea typeface="Verdana" pitchFamily="34" charset="0"/>
                <a:cs typeface="Verdana" pitchFamily="34" charset="0"/>
              </a:rPr>
            </a:br>
            <a:br>
              <a:rPr lang="nl-NL" sz="1200" dirty="0">
                <a:latin typeface="Verdana" pitchFamily="34" charset="0"/>
                <a:ea typeface="Verdana" pitchFamily="34" charset="0"/>
                <a:cs typeface="Verdana" pitchFamily="34" charset="0"/>
              </a:rPr>
            </a:br>
            <a:r>
              <a:rPr lang="nl-NL" sz="1200" dirty="0">
                <a:latin typeface="Verdana" pitchFamily="34" charset="0"/>
                <a:ea typeface="Verdana" pitchFamily="34" charset="0"/>
                <a:cs typeface="Verdana" pitchFamily="34" charset="0"/>
              </a:rPr>
              <a:t>In Amsterdam waren er zaken:</a:t>
            </a:r>
            <a:br>
              <a:rPr lang="nl-NL" sz="1200" dirty="0">
                <a:latin typeface="Verdana" pitchFamily="34" charset="0"/>
                <a:ea typeface="Verdana" pitchFamily="34" charset="0"/>
                <a:cs typeface="Verdana" pitchFamily="34" charset="0"/>
              </a:rPr>
            </a:br>
            <a:r>
              <a:rPr lang="nl-NL" sz="1200" dirty="0">
                <a:latin typeface="Verdana" pitchFamily="34" charset="0"/>
                <a:ea typeface="Verdana" pitchFamily="34" charset="0"/>
                <a:cs typeface="Verdana" pitchFamily="34" charset="0"/>
              </a:rPr>
              <a:t>Damrak 90a van 1982-1987 en</a:t>
            </a:r>
          </a:p>
          <a:p>
            <a:pPr algn="ctr"/>
            <a:r>
              <a:rPr lang="nl-NL" sz="1200" dirty="0">
                <a:latin typeface="Verdana" pitchFamily="34" charset="0"/>
                <a:ea typeface="Verdana" pitchFamily="34" charset="0"/>
                <a:cs typeface="Verdana" pitchFamily="34" charset="0"/>
              </a:rPr>
              <a:t>Beethovenstraat 81 van 1987-1997.</a:t>
            </a:r>
            <a:br>
              <a:rPr lang="nl-NL" sz="1200" dirty="0">
                <a:latin typeface="Verdana" pitchFamily="34" charset="0"/>
                <a:ea typeface="Verdana" pitchFamily="34" charset="0"/>
                <a:cs typeface="Verdana" pitchFamily="34" charset="0"/>
              </a:rPr>
            </a:br>
            <a:endParaRPr lang="nl-NL" sz="1200" dirty="0">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Nieuwe Gebruiker\Pictures\Genealogie\AlleGenealogieën\Kortrijk\PPointGereed\PierreVnckPianist.JPG"/>
          <p:cNvPicPr>
            <a:picLocks noChangeAspect="1" noChangeArrowheads="1"/>
          </p:cNvPicPr>
          <p:nvPr/>
        </p:nvPicPr>
        <p:blipFill>
          <a:blip r:embed="rId2" cstate="print"/>
          <a:srcRect/>
          <a:stretch>
            <a:fillRect/>
          </a:stretch>
        </p:blipFill>
        <p:spPr bwMode="auto">
          <a:xfrm>
            <a:off x="539552" y="548680"/>
            <a:ext cx="3790950" cy="5035550"/>
          </a:xfrm>
          <a:prstGeom prst="rect">
            <a:avLst/>
          </a:prstGeom>
          <a:noFill/>
        </p:spPr>
      </p:pic>
      <p:sp>
        <p:nvSpPr>
          <p:cNvPr id="3" name="Ovaal 2"/>
          <p:cNvSpPr/>
          <p:nvPr/>
        </p:nvSpPr>
        <p:spPr>
          <a:xfrm>
            <a:off x="4788024" y="548680"/>
            <a:ext cx="3456384" cy="4968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Pierre </a:t>
            </a:r>
          </a:p>
          <a:p>
            <a:pPr algn="ctr"/>
            <a:r>
              <a:rPr lang="nl-NL" dirty="0"/>
              <a:t>Verdonck </a:t>
            </a:r>
          </a:p>
          <a:p>
            <a:pPr algn="ctr"/>
            <a:r>
              <a:rPr lang="nl-NL" dirty="0"/>
              <a:t>1902-1985</a:t>
            </a:r>
            <a:br>
              <a:rPr lang="nl-NL" dirty="0"/>
            </a:br>
            <a:r>
              <a:rPr lang="nl-NL" dirty="0"/>
              <a:t>Pianist en begeleider van Georgette Hagedoorn.</a:t>
            </a:r>
          </a:p>
          <a:p>
            <a:pPr algn="ctr"/>
            <a:endParaRPr lang="nl-NL" dirty="0"/>
          </a:p>
          <a:p>
            <a:pPr algn="ctr"/>
            <a:r>
              <a:rPr lang="nl-NL" dirty="0"/>
              <a:t>Pierre woonde samen met dichter Martinus Nijhoff</a:t>
            </a:r>
          </a:p>
          <a:p>
            <a:pPr algn="ctr"/>
            <a:r>
              <a:rPr lang="nl-NL" dirty="0"/>
              <a:t>In de Kleine Kazernestraat</a:t>
            </a:r>
            <a:br>
              <a:rPr lang="nl-NL" dirty="0"/>
            </a:br>
            <a:r>
              <a:rPr lang="nl-NL" dirty="0"/>
              <a:t>in Den Haag.</a:t>
            </a:r>
            <a:br>
              <a:rPr lang="nl-NL" dirty="0"/>
            </a:br>
            <a:br>
              <a:rPr lang="nl-NL" dirty="0"/>
            </a:br>
            <a:r>
              <a:rPr lang="nl-NL" dirty="0"/>
              <a:t>Op de foto Pierre en</a:t>
            </a:r>
            <a:br>
              <a:rPr lang="nl-NL" dirty="0"/>
            </a:br>
            <a:r>
              <a:rPr lang="nl-NL" dirty="0" err="1"/>
              <a:t>Georgetta</a:t>
            </a:r>
            <a:endParaRPr lang="nl-NL" dirty="0"/>
          </a:p>
          <a:p>
            <a:pPr algn="ctr"/>
            <a:endParaRPr lang="nl-NL" dirty="0"/>
          </a:p>
          <a:p>
            <a:pPr algn="ctr"/>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ieuwe Gebruiker\Pictures\Genealogie\AlleGenealogieën\Kortrijk\PPointGereed\TekeningPietteGeoHagd.JPG"/>
          <p:cNvPicPr>
            <a:picLocks noChangeAspect="1" noChangeArrowheads="1"/>
          </p:cNvPicPr>
          <p:nvPr/>
        </p:nvPicPr>
        <p:blipFill>
          <a:blip r:embed="rId2" cstate="print"/>
          <a:srcRect/>
          <a:stretch>
            <a:fillRect/>
          </a:stretch>
        </p:blipFill>
        <p:spPr bwMode="auto">
          <a:xfrm>
            <a:off x="755576" y="404664"/>
            <a:ext cx="6484315" cy="4803291"/>
          </a:xfrm>
          <a:prstGeom prst="rect">
            <a:avLst/>
          </a:prstGeom>
          <a:noFill/>
        </p:spPr>
      </p:pic>
      <p:sp>
        <p:nvSpPr>
          <p:cNvPr id="3" name="Golf 2"/>
          <p:cNvSpPr/>
          <p:nvPr/>
        </p:nvSpPr>
        <p:spPr>
          <a:xfrm>
            <a:off x="1259632" y="5517232"/>
            <a:ext cx="5616624" cy="9144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Georgette Hagendoorn en Pierre Verdonck juni 1953</a:t>
            </a:r>
            <a:br>
              <a:rPr lang="nl-NL" dirty="0"/>
            </a:br>
            <a:r>
              <a:rPr lang="nl-NL" sz="1100" dirty="0"/>
              <a:t>Tekening Jan Wiegman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euwe Gebruiker\Pictures\Genealogie\AlleGenealogieën\Kortrijk\PPointGereed\Pierre&amp;GerHagendoorn.jp.JPG"/>
          <p:cNvPicPr>
            <a:picLocks noChangeAspect="1" noChangeArrowheads="1"/>
          </p:cNvPicPr>
          <p:nvPr/>
        </p:nvPicPr>
        <p:blipFill>
          <a:blip r:embed="rId2" cstate="print"/>
          <a:srcRect/>
          <a:stretch>
            <a:fillRect/>
          </a:stretch>
        </p:blipFill>
        <p:spPr bwMode="auto">
          <a:xfrm>
            <a:off x="821074" y="1268760"/>
            <a:ext cx="4396586" cy="4380278"/>
          </a:xfrm>
          <a:prstGeom prst="rect">
            <a:avLst/>
          </a:prstGeom>
          <a:noFill/>
        </p:spPr>
      </p:pic>
      <p:sp>
        <p:nvSpPr>
          <p:cNvPr id="3" name="Afgeronde rechthoek 2"/>
          <p:cNvSpPr/>
          <p:nvPr/>
        </p:nvSpPr>
        <p:spPr>
          <a:xfrm>
            <a:off x="5796136" y="4509120"/>
            <a:ext cx="201622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Georgette en Pierre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Nieuwe Gebruiker\Pictures\Genealogie\AlleGenealogieën\Kortrijk\PPointGereed\OvlPierreVnck1985.jpg"/>
          <p:cNvPicPr>
            <a:picLocks noChangeAspect="1" noChangeArrowheads="1"/>
          </p:cNvPicPr>
          <p:nvPr/>
        </p:nvPicPr>
        <p:blipFill>
          <a:blip r:embed="rId2" cstate="print"/>
          <a:srcRect/>
          <a:stretch>
            <a:fillRect/>
          </a:stretch>
        </p:blipFill>
        <p:spPr bwMode="auto">
          <a:xfrm>
            <a:off x="1907704" y="548680"/>
            <a:ext cx="3816424" cy="55943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euwe Gebruiker\Pictures\Genealogie\AlleGenealogieën\Kortrijk\Alsnog\OvlKuijerWdrvNanVnck.jpg"/>
          <p:cNvPicPr>
            <a:picLocks noChangeAspect="1" noChangeArrowheads="1"/>
          </p:cNvPicPr>
          <p:nvPr/>
        </p:nvPicPr>
        <p:blipFill>
          <a:blip r:embed="rId2" cstate="print"/>
          <a:srcRect/>
          <a:stretch>
            <a:fillRect/>
          </a:stretch>
        </p:blipFill>
        <p:spPr bwMode="auto">
          <a:xfrm>
            <a:off x="961740" y="692696"/>
            <a:ext cx="6565728" cy="547260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DF7F92C-0C14-4C97-A37E-CAE0914C84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548680"/>
            <a:ext cx="4392488" cy="5496744"/>
          </a:xfrm>
          <a:prstGeom prst="rect">
            <a:avLst/>
          </a:prstGeom>
        </p:spPr>
      </p:pic>
      <p:sp>
        <p:nvSpPr>
          <p:cNvPr id="4" name="Rechthoek: afgeronde hoeken 3">
            <a:extLst>
              <a:ext uri="{FF2B5EF4-FFF2-40B4-BE49-F238E27FC236}">
                <a16:creationId xmlns:a16="http://schemas.microsoft.com/office/drawing/2014/main" id="{BCDB9798-E4AF-40AF-AF2E-838726BFFAD0}"/>
              </a:ext>
            </a:extLst>
          </p:cNvPr>
          <p:cNvSpPr/>
          <p:nvPr/>
        </p:nvSpPr>
        <p:spPr>
          <a:xfrm>
            <a:off x="244308" y="548680"/>
            <a:ext cx="2232248"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Charles Pierre</a:t>
            </a:r>
            <a:br>
              <a:rPr lang="nl-NL" dirty="0"/>
            </a:br>
            <a:r>
              <a:rPr lang="nl-NL" dirty="0"/>
              <a:t>Verdonck 1859-1934 trouw circa 1882 Octavia Josephine</a:t>
            </a:r>
          </a:p>
          <a:p>
            <a:pPr algn="ctr"/>
            <a:r>
              <a:rPr lang="nl-NL" dirty="0" err="1"/>
              <a:t>Bruyneel</a:t>
            </a:r>
            <a:endParaRPr lang="nl-NL" dirty="0"/>
          </a:p>
        </p:txBody>
      </p:sp>
      <p:sp>
        <p:nvSpPr>
          <p:cNvPr id="5" name="Ovaal 4">
            <a:extLst>
              <a:ext uri="{FF2B5EF4-FFF2-40B4-BE49-F238E27FC236}">
                <a16:creationId xmlns:a16="http://schemas.microsoft.com/office/drawing/2014/main" id="{EB80D5ED-5E91-45D3-9B06-DFAA81016585}"/>
              </a:ext>
            </a:extLst>
          </p:cNvPr>
          <p:cNvSpPr/>
          <p:nvPr/>
        </p:nvSpPr>
        <p:spPr>
          <a:xfrm>
            <a:off x="229816" y="3885184"/>
            <a:ext cx="2232248"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Op volgende dia zijn zoon Charles         Théophile</a:t>
            </a:r>
          </a:p>
        </p:txBody>
      </p:sp>
    </p:spTree>
    <p:extLst>
      <p:ext uri="{BB962C8B-B14F-4D97-AF65-F5344CB8AC3E}">
        <p14:creationId xmlns:p14="http://schemas.microsoft.com/office/powerpoint/2010/main" val="4001875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8DC01BE-8F38-4CBC-A909-27FCEB47A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704256"/>
            <a:ext cx="2323331" cy="2724744"/>
          </a:xfrm>
          <a:prstGeom prst="rect">
            <a:avLst/>
          </a:prstGeom>
        </p:spPr>
      </p:pic>
      <p:pic>
        <p:nvPicPr>
          <p:cNvPr id="5" name="Afbeelding 4">
            <a:extLst>
              <a:ext uri="{FF2B5EF4-FFF2-40B4-BE49-F238E27FC236}">
                <a16:creationId xmlns:a16="http://schemas.microsoft.com/office/drawing/2014/main" id="{79132D1C-3A73-4CD9-8080-8F8D4C12C8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9959" y="1556792"/>
            <a:ext cx="2622029" cy="3318274"/>
          </a:xfrm>
          <a:prstGeom prst="rect">
            <a:avLst/>
          </a:prstGeom>
        </p:spPr>
      </p:pic>
      <p:sp>
        <p:nvSpPr>
          <p:cNvPr id="6" name="Hart 5">
            <a:extLst>
              <a:ext uri="{FF2B5EF4-FFF2-40B4-BE49-F238E27FC236}">
                <a16:creationId xmlns:a16="http://schemas.microsoft.com/office/drawing/2014/main" id="{34A617E8-6ED9-43ED-AAE9-01DE967D886E}"/>
              </a:ext>
            </a:extLst>
          </p:cNvPr>
          <p:cNvSpPr/>
          <p:nvPr/>
        </p:nvSpPr>
        <p:spPr>
          <a:xfrm>
            <a:off x="378607" y="3573016"/>
            <a:ext cx="4680520" cy="272474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Charles Théophile Verdonck 1883-1958 en zijn vrouw</a:t>
            </a:r>
            <a:br>
              <a:rPr lang="nl-NL" dirty="0"/>
            </a:br>
            <a:r>
              <a:rPr lang="nl-NL" dirty="0"/>
              <a:t>Palmyre Maria Octavia</a:t>
            </a:r>
          </a:p>
          <a:p>
            <a:pPr algn="ctr"/>
            <a:r>
              <a:rPr lang="nl-NL" dirty="0"/>
              <a:t>Opsomeren 1890-1977</a:t>
            </a:r>
          </a:p>
        </p:txBody>
      </p:sp>
    </p:spTree>
    <p:extLst>
      <p:ext uri="{BB962C8B-B14F-4D97-AF65-F5344CB8AC3E}">
        <p14:creationId xmlns:p14="http://schemas.microsoft.com/office/powerpoint/2010/main" val="72742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euwe Gebruiker\Pictures\Genealogie\AlleGenealogieën\Kortrijk\PPointGereed\12halfjrgetrVnckSteen1887.JPG"/>
          <p:cNvPicPr>
            <a:picLocks noChangeAspect="1" noChangeArrowheads="1"/>
          </p:cNvPicPr>
          <p:nvPr/>
        </p:nvPicPr>
        <p:blipFill>
          <a:blip r:embed="rId2" cstate="print"/>
          <a:srcRect/>
          <a:stretch>
            <a:fillRect/>
          </a:stretch>
        </p:blipFill>
        <p:spPr bwMode="auto">
          <a:xfrm>
            <a:off x="467544" y="1052736"/>
            <a:ext cx="7411349" cy="418824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24239330-6098-4754-852A-A38276906A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296582"/>
            <a:ext cx="6805102" cy="6228762"/>
          </a:xfrm>
          <a:prstGeom prst="rect">
            <a:avLst/>
          </a:prstGeom>
        </p:spPr>
      </p:pic>
    </p:spTree>
    <p:extLst>
      <p:ext uri="{BB962C8B-B14F-4D97-AF65-F5344CB8AC3E}">
        <p14:creationId xmlns:p14="http://schemas.microsoft.com/office/powerpoint/2010/main" val="168744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ieuwe Gebruiker\Pictures\Genealogie\AlleGenealogieën\Kortrijk\PPointGereed\12 ½jr getrIJVnck&amp;AMJurgens.jpg"/>
          <p:cNvPicPr>
            <a:picLocks noChangeAspect="1" noChangeArrowheads="1"/>
          </p:cNvPicPr>
          <p:nvPr/>
        </p:nvPicPr>
        <p:blipFill>
          <a:blip r:embed="rId2" cstate="print"/>
          <a:srcRect/>
          <a:stretch>
            <a:fillRect/>
          </a:stretch>
        </p:blipFill>
        <p:spPr bwMode="auto">
          <a:xfrm>
            <a:off x="755576" y="980728"/>
            <a:ext cx="6815676" cy="4297016"/>
          </a:xfrm>
          <a:prstGeom prst="rect">
            <a:avLst/>
          </a:prstGeom>
          <a:noFill/>
        </p:spPr>
      </p:pic>
      <p:sp>
        <p:nvSpPr>
          <p:cNvPr id="3" name="Stroomdiagram: Scheidingslijn 2"/>
          <p:cNvSpPr/>
          <p:nvPr/>
        </p:nvSpPr>
        <p:spPr>
          <a:xfrm>
            <a:off x="1763688" y="4077072"/>
            <a:ext cx="1080120" cy="36004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1895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Nieuwe Gebruiker\Pictures\Genealogie\AlleGenealogieën\Kortrijk\PPointGereed\OndtrJulienVnckCvdRuit.JPG"/>
          <p:cNvPicPr>
            <a:picLocks noChangeAspect="1" noChangeArrowheads="1"/>
          </p:cNvPicPr>
          <p:nvPr/>
        </p:nvPicPr>
        <p:blipFill>
          <a:blip r:embed="rId2" cstate="print"/>
          <a:srcRect/>
          <a:stretch>
            <a:fillRect/>
          </a:stretch>
        </p:blipFill>
        <p:spPr bwMode="auto">
          <a:xfrm>
            <a:off x="539552" y="1340768"/>
            <a:ext cx="7436781" cy="2225249"/>
          </a:xfrm>
          <a:prstGeom prst="rect">
            <a:avLst/>
          </a:prstGeom>
          <a:noFill/>
        </p:spPr>
      </p:pic>
      <p:sp>
        <p:nvSpPr>
          <p:cNvPr id="6" name="Afgeronde rechthoek 5"/>
          <p:cNvSpPr/>
          <p:nvPr/>
        </p:nvSpPr>
        <p:spPr>
          <a:xfrm>
            <a:off x="1763688" y="4365104"/>
            <a:ext cx="554461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nl-NL" dirty="0"/>
            </a:br>
            <a:r>
              <a:rPr lang="nl-NL" dirty="0"/>
              <a:t>Julien Verdonck 1873 -1924</a:t>
            </a:r>
            <a:br>
              <a:rPr lang="nl-NL" dirty="0"/>
            </a:br>
            <a:r>
              <a:rPr lang="nl-NL" dirty="0"/>
              <a:t>Trouwde 9-3-1898 ‘s-Gravenhage</a:t>
            </a:r>
            <a:br>
              <a:rPr lang="nl-NL" dirty="0"/>
            </a:br>
            <a:r>
              <a:rPr lang="nl-NL" dirty="0"/>
              <a:t>Cornelia van der Ruit 1860 – 1927</a:t>
            </a:r>
          </a:p>
          <a:p>
            <a:pPr algn="ctr"/>
            <a:r>
              <a:rPr lang="nl-NL"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Nieuwe Gebruiker\Pictures\Genealogie\AlleGenealogieën\Kortrijk\PPointGereed\LenaACVnckWdW Schiev.jpg"/>
          <p:cNvPicPr>
            <a:picLocks noChangeAspect="1" noChangeArrowheads="1"/>
          </p:cNvPicPr>
          <p:nvPr/>
        </p:nvPicPr>
        <p:blipFill>
          <a:blip r:embed="rId2" cstate="print"/>
          <a:srcRect/>
          <a:stretch>
            <a:fillRect/>
          </a:stretch>
        </p:blipFill>
        <p:spPr bwMode="auto">
          <a:xfrm>
            <a:off x="2339752" y="404664"/>
            <a:ext cx="3621088" cy="5827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ieuwe Gebruiker\Pictures\Genealogie\AlleGenealogieën\Kortrijk\PPointGereed\OlWoutSchievink&amp;LACVnck.jpg"/>
          <p:cNvPicPr>
            <a:picLocks noChangeAspect="1" noChangeArrowheads="1"/>
          </p:cNvPicPr>
          <p:nvPr/>
        </p:nvPicPr>
        <p:blipFill>
          <a:blip r:embed="rId2" cstate="print"/>
          <a:srcRect/>
          <a:stretch>
            <a:fillRect/>
          </a:stretch>
        </p:blipFill>
        <p:spPr bwMode="auto">
          <a:xfrm>
            <a:off x="2627784" y="548680"/>
            <a:ext cx="3870746" cy="56770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Nieuwe Gebruiker\Pictures\Genealogie\AlleGenealogieën\Kortrijk\PPointGereed\OvlLenavdSteenEchtgIsidVnck.JPG"/>
          <p:cNvPicPr>
            <a:picLocks noChangeAspect="1" noChangeArrowheads="1"/>
          </p:cNvPicPr>
          <p:nvPr/>
        </p:nvPicPr>
        <p:blipFill>
          <a:blip r:embed="rId2" cstate="print"/>
          <a:srcRect/>
          <a:stretch>
            <a:fillRect/>
          </a:stretch>
        </p:blipFill>
        <p:spPr bwMode="auto">
          <a:xfrm>
            <a:off x="395536" y="1124744"/>
            <a:ext cx="7556285" cy="40324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Nieuwe Gebruiker\Pictures\Genealogie\AlleGenealogieën\Kortrijk\PPointGereed\OvlIsdVnck1950.jpg"/>
          <p:cNvPicPr>
            <a:picLocks noChangeAspect="1" noChangeArrowheads="1"/>
          </p:cNvPicPr>
          <p:nvPr/>
        </p:nvPicPr>
        <p:blipFill>
          <a:blip r:embed="rId2" cstate="print"/>
          <a:srcRect/>
          <a:stretch>
            <a:fillRect/>
          </a:stretch>
        </p:blipFill>
        <p:spPr bwMode="auto">
          <a:xfrm>
            <a:off x="1403648" y="476672"/>
            <a:ext cx="6059488" cy="2571750"/>
          </a:xfrm>
          <a:prstGeom prst="rect">
            <a:avLst/>
          </a:prstGeom>
          <a:noFill/>
        </p:spPr>
      </p:pic>
      <p:pic>
        <p:nvPicPr>
          <p:cNvPr id="6147" name="Picture 3" descr="C:\Users\Nieuwe Gebruiker\Pictures\Genealogie\AlleGenealogieën\Kortrijk\PPointGereed\OvlIsdVnck2.JPG"/>
          <p:cNvPicPr>
            <a:picLocks noChangeAspect="1" noChangeArrowheads="1"/>
          </p:cNvPicPr>
          <p:nvPr/>
        </p:nvPicPr>
        <p:blipFill>
          <a:blip r:embed="rId3" cstate="print"/>
          <a:srcRect/>
          <a:stretch>
            <a:fillRect/>
          </a:stretch>
        </p:blipFill>
        <p:spPr bwMode="auto">
          <a:xfrm>
            <a:off x="1403648" y="3429000"/>
            <a:ext cx="5986462" cy="24987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Nieuwe Gebruiker\Pictures\Genealogie\AlleGenealogieën\Kortrijk\PPointGereed\OverlOsdVnck3.jpg"/>
          <p:cNvPicPr>
            <a:picLocks noChangeAspect="1" noChangeArrowheads="1"/>
          </p:cNvPicPr>
          <p:nvPr/>
        </p:nvPicPr>
        <p:blipFill>
          <a:blip r:embed="rId2" cstate="print"/>
          <a:srcRect/>
          <a:stretch>
            <a:fillRect/>
          </a:stretch>
        </p:blipFill>
        <p:spPr bwMode="auto">
          <a:xfrm>
            <a:off x="251520" y="1988840"/>
            <a:ext cx="7704856" cy="27927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Overvloed">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208</TotalTime>
  <Words>144</Words>
  <Application>Microsoft Office PowerPoint</Application>
  <PresentationFormat>Diavoorstelling (4:3)</PresentationFormat>
  <Paragraphs>22</Paragraphs>
  <Slides>20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Trebuchet MS</vt:lpstr>
      <vt:lpstr>Verdana</vt:lpstr>
      <vt:lpstr>Wingdings</vt:lpstr>
      <vt:lpstr>Wingdings 2</vt:lpstr>
      <vt:lpstr>Overvloed</vt:lpstr>
      <vt:lpstr>Verdonck Helkijn - Amsterdam</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Quote Components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Nieuwe Gebruiker</dc:creator>
  <cp:lastModifiedBy>Pieter Verdonk</cp:lastModifiedBy>
  <cp:revision>18</cp:revision>
  <dcterms:created xsi:type="dcterms:W3CDTF">2016-05-20T09:38:07Z</dcterms:created>
  <dcterms:modified xsi:type="dcterms:W3CDTF">2018-06-25T12:14:41Z</dcterms:modified>
</cp:coreProperties>
</file>